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p:sldMasterIdLst>
    <p:sldMasterId id="2147483648" r:id="rId1"/>
  </p:sldMasterIdLst>
  <p:notesMasterIdLst>
    <p:notesMasterId r:id="rId2"/>
  </p:notesMasterIdLst>
  <p:sldIdLst>
    <p:sldId id="258" r:id="rId3"/>
    <p:sldId id="259" r:id="rId4"/>
    <p:sldId id="260" r:id="rId5"/>
    <p:sldId id="261" r:id="rId6"/>
    <p:sldId id="262" r:id="rId7"/>
    <p:sldId id="263" r:id="rId8"/>
  </p:sldIdLst>
  <p:sldSz type="screen16x9"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tableStyles" Target="tableStyles.xml"/><Relationship Id="rId10" Type="http://schemas.openxmlformats.org/officeDocument/2006/relationships/presProps" Target="presProps.xml"/><Relationship Id="rId11" Type="http://schemas.openxmlformats.org/officeDocument/2006/relationships/viewProps" Target="viewProps.xml"/><Relationship Id="rId1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7" name=""/>
        <p:cNvGrpSpPr/>
        <p:nvPr/>
      </p:nvGrpSpPr>
      <p:grpSpPr>
        <a:xfrm>
          <a:off x="0" y="0"/>
          <a:ext cx="0" cy="0"/>
          <a:chOff x="0" y="0"/>
          <a:chExt cx="0" cy="0"/>
        </a:xfrm>
      </p:grpSpPr>
      <p:sp>
        <p:nvSpPr>
          <p:cNvPr id="104880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0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0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0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0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1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9" name=""/>
        <p:cNvGrpSpPr/>
        <p:nvPr/>
      </p:nvGrpSpPr>
      <p:grpSpPr>
        <a:xfrm>
          <a:off x="0" y="0"/>
          <a:ext cx="0" cy="0"/>
          <a:chOff x="0" y="0"/>
          <a:chExt cx="0" cy="0"/>
        </a:xfrm>
      </p:grpSpPr>
      <p:pic>
        <p:nvPicPr>
          <p:cNvPr id="2097153" name="Picture 2" descr="\\DROBO-FS\QuickDrops\JB\PPTX NG\Droplets\LightingOverlay.png"/>
          <p:cNvPicPr>
            <a:picLocks noChangeAspect="1" noChangeArrowheads="1"/>
          </p:cNvPicPr>
          <p:nvPr/>
        </p:nvPicPr>
        <p:blipFill>
          <a:blip xmlns:r="http://schemas.openxmlformats.org/officeDocument/2006/relationships" r:embed="rId1">
            <a:alphaModFix amt="30000"/>
          </a:blip>
          <a:srcRect/>
          <a:stretch>
            <a:fillRect/>
          </a:stretch>
        </p:blipFill>
        <p:spPr bwMode="auto">
          <a:xfrm>
            <a:off x="0" y="-1"/>
            <a:ext cx="12192003" cy="6858001"/>
          </a:xfrm>
          <a:prstGeom prst="rect"/>
          <a:noFill/>
        </p:spPr>
      </p:pic>
      <p:grpSp>
        <p:nvGrpSpPr>
          <p:cNvPr id="40"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gradFill>
        </p:grpSpPr>
        <p:sp>
          <p:nvSpPr>
            <p:cNvPr id="1048651" name="Rectangle 5"/>
            <p:cNvSpPr>
              <a:spLocks noChangeArrowheads="1"/>
            </p:cNvSpPr>
            <p:nvPr/>
          </p:nvSpPr>
          <p:spPr bwMode="auto">
            <a:xfrm>
              <a:off x="1209675" y="4763"/>
              <a:ext cx="23813" cy="2181225"/>
            </a:xfrm>
            <a:prstGeom prst="rect"/>
            <a:grpFill/>
            <a:ln>
              <a:noFill/>
            </a:ln>
          </p:spPr>
        </p:sp>
        <p:sp>
          <p:nvSpPr>
            <p:cNvPr id="1048652" name="Freeform 6"/>
            <p:cNvSpPr>
              <a:spLocks noEditPoints="1"/>
            </p:cNvSpPr>
            <p:nvPr/>
          </p:nvSpPr>
          <p:spPr bwMode="auto">
            <a:xfrm>
              <a:off x="1128713" y="217646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048653" name="Freeform 7"/>
            <p:cNvSpPr>
              <a:spLocks noEditPoints="1"/>
            </p:cNvSpPr>
            <p:nvPr/>
          </p:nvSpPr>
          <p:spPr bwMode="auto">
            <a:xfrm>
              <a:off x="1123950" y="4021138"/>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654" name="Rectangle 8"/>
            <p:cNvSpPr>
              <a:spLocks noChangeArrowheads="1"/>
            </p:cNvSpPr>
            <p:nvPr/>
          </p:nvSpPr>
          <p:spPr bwMode="auto">
            <a:xfrm>
              <a:off x="414338" y="9525"/>
              <a:ext cx="28575" cy="4481513"/>
            </a:xfrm>
            <a:prstGeom prst="rect"/>
            <a:grpFill/>
            <a:ln>
              <a:noFill/>
            </a:ln>
          </p:spPr>
        </p:sp>
        <p:sp>
          <p:nvSpPr>
            <p:cNvPr id="1048655" name="Freeform 9"/>
            <p:cNvSpPr>
              <a:spLocks noEditPoints="1"/>
            </p:cNvSpPr>
            <p:nvPr/>
          </p:nvSpPr>
          <p:spPr bwMode="auto">
            <a:xfrm>
              <a:off x="333375" y="448151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656" name="Freeform 10"/>
            <p:cNvSpPr/>
            <p:nvPr/>
          </p:nvSpPr>
          <p:spPr bwMode="auto">
            <a:xfrm>
              <a:off x="190500" y="9525"/>
              <a:ext cx="152400" cy="908050"/>
            </a:xfrm>
            <a:custGeom>
              <a:avLst/>
              <a:ah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048657" name="Freeform 11"/>
            <p:cNvSpPr/>
            <p:nvPr/>
          </p:nvSpPr>
          <p:spPr bwMode="auto">
            <a:xfrm>
              <a:off x="1290638" y="14288"/>
              <a:ext cx="376238" cy="1801813"/>
            </a:xfrm>
            <a:custGeom>
              <a:avLst/>
              <a:ah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048658" name="Freeform 12"/>
            <p:cNvSpPr>
              <a:spLocks noEditPoints="1"/>
            </p:cNvSpPr>
            <p:nvPr/>
          </p:nvSpPr>
          <p:spPr bwMode="auto">
            <a:xfrm>
              <a:off x="1600200" y="1801813"/>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048659" name="Freeform 13"/>
            <p:cNvSpPr/>
            <p:nvPr/>
          </p:nvSpPr>
          <p:spPr bwMode="auto">
            <a:xfrm>
              <a:off x="1381125" y="9525"/>
              <a:ext cx="371475" cy="1425575"/>
            </a:xfrm>
            <a:custGeom>
              <a:avLst/>
              <a:ah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1048660" name="Freeform 14"/>
            <p:cNvSpPr/>
            <p:nvPr/>
          </p:nvSpPr>
          <p:spPr bwMode="auto">
            <a:xfrm>
              <a:off x="1643063" y="0"/>
              <a:ext cx="152400" cy="912813"/>
            </a:xfrm>
            <a:custGeom>
              <a:avLst/>
              <a:ah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1048661" name="Freeform 15"/>
            <p:cNvSpPr>
              <a:spLocks noEditPoints="1"/>
            </p:cNvSpPr>
            <p:nvPr/>
          </p:nvSpPr>
          <p:spPr bwMode="auto">
            <a:xfrm>
              <a:off x="1685925" y="142081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662" name="Freeform 16"/>
            <p:cNvSpPr>
              <a:spLocks noEditPoints="1"/>
            </p:cNvSpPr>
            <p:nvPr/>
          </p:nvSpPr>
          <p:spPr bwMode="auto">
            <a:xfrm>
              <a:off x="1685925" y="903288"/>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663" name="Freeform 17"/>
            <p:cNvSpPr/>
            <p:nvPr/>
          </p:nvSpPr>
          <p:spPr bwMode="auto">
            <a:xfrm>
              <a:off x="1743075" y="4763"/>
              <a:ext cx="419100" cy="522288"/>
            </a:xfrm>
            <a:custGeom>
              <a:avLst/>
              <a:ah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1048664" name="Freeform 18"/>
            <p:cNvSpPr>
              <a:spLocks noEditPoints="1"/>
            </p:cNvSpPr>
            <p:nvPr/>
          </p:nvSpPr>
          <p:spPr bwMode="auto">
            <a:xfrm>
              <a:off x="2119313" y="488950"/>
              <a:ext cx="161925" cy="147638"/>
            </a:xfrm>
            <a:custGeom>
              <a:avLst/>
              <a:ah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1048665" name="Freeform 19"/>
            <p:cNvSpPr/>
            <p:nvPr/>
          </p:nvSpPr>
          <p:spPr bwMode="auto">
            <a:xfrm>
              <a:off x="952500" y="4763"/>
              <a:ext cx="152400" cy="908050"/>
            </a:xfrm>
            <a:custGeom>
              <a:avLst/>
              <a:ah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1048666" name="Freeform 20"/>
            <p:cNvSpPr>
              <a:spLocks noEditPoints="1"/>
            </p:cNvSpPr>
            <p:nvPr/>
          </p:nvSpPr>
          <p:spPr bwMode="auto">
            <a:xfrm>
              <a:off x="866775" y="903288"/>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1048667" name="Freeform 21"/>
            <p:cNvSpPr>
              <a:spLocks noEditPoints="1"/>
            </p:cNvSpPr>
            <p:nvPr/>
          </p:nvSpPr>
          <p:spPr bwMode="auto">
            <a:xfrm>
              <a:off x="890588" y="155416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1048668" name="Freeform 22"/>
            <p:cNvSpPr/>
            <p:nvPr/>
          </p:nvSpPr>
          <p:spPr bwMode="auto">
            <a:xfrm>
              <a:off x="738188" y="5622925"/>
              <a:ext cx="338138" cy="1216025"/>
            </a:xfrm>
            <a:custGeom>
              <a:avLst/>
              <a:ah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1048669" name="Freeform 23"/>
            <p:cNvSpPr>
              <a:spLocks noEditPoints="1"/>
            </p:cNvSpPr>
            <p:nvPr/>
          </p:nvSpPr>
          <p:spPr bwMode="auto">
            <a:xfrm>
              <a:off x="647700" y="5480050"/>
              <a:ext cx="157163" cy="157163"/>
            </a:xfrm>
            <a:custGeom>
              <a:avLst/>
              <a:ah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1048670" name="Freeform 24"/>
            <p:cNvSpPr>
              <a:spLocks noEditPoints="1"/>
            </p:cNvSpPr>
            <p:nvPr/>
          </p:nvSpPr>
          <p:spPr bwMode="auto">
            <a:xfrm>
              <a:off x="66675" y="903288"/>
              <a:ext cx="190500" cy="190500"/>
            </a:xfrm>
            <a:custGeom>
              <a:avLst/>
              <a:ah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1048671" name="Freeform 25"/>
            <p:cNvSpPr/>
            <p:nvPr/>
          </p:nvSpPr>
          <p:spPr bwMode="auto">
            <a:xfrm>
              <a:off x="0" y="3897313"/>
              <a:ext cx="133350" cy="266700"/>
            </a:xfrm>
            <a:custGeom>
              <a:avLst/>
              <a:ahLst/>
              <a:rect l="0" t="0" r="r" b="b"/>
              <a:pathLst>
                <a:path w="84" h="168">
                  <a:moveTo>
                    <a:pt x="69" y="168"/>
                  </a:moveTo>
                  <a:lnTo>
                    <a:pt x="0" y="6"/>
                  </a:lnTo>
                  <a:lnTo>
                    <a:pt x="12" y="0"/>
                  </a:lnTo>
                  <a:lnTo>
                    <a:pt x="84" y="162"/>
                  </a:lnTo>
                  <a:lnTo>
                    <a:pt x="69" y="168"/>
                  </a:lnTo>
                  <a:close/>
                </a:path>
              </a:pathLst>
            </a:custGeom>
            <a:grpFill/>
            <a:ln>
              <a:noFill/>
            </a:ln>
          </p:spPr>
        </p:sp>
        <p:sp>
          <p:nvSpPr>
            <p:cNvPr id="1048672" name="Freeform 26"/>
            <p:cNvSpPr>
              <a:spLocks noEditPoints="1"/>
            </p:cNvSpPr>
            <p:nvPr/>
          </p:nvSpPr>
          <p:spPr bwMode="auto">
            <a:xfrm>
              <a:off x="66675" y="4149725"/>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1048673" name="Freeform 27"/>
            <p:cNvSpPr/>
            <p:nvPr/>
          </p:nvSpPr>
          <p:spPr bwMode="auto">
            <a:xfrm>
              <a:off x="0" y="1644650"/>
              <a:ext cx="133350" cy="269875"/>
            </a:xfrm>
            <a:custGeom>
              <a:avLst/>
              <a:ahLst/>
              <a:rect l="0" t="0" r="r" b="b"/>
              <a:pathLst>
                <a:path w="84" h="170">
                  <a:moveTo>
                    <a:pt x="12" y="170"/>
                  </a:moveTo>
                  <a:lnTo>
                    <a:pt x="0" y="164"/>
                  </a:lnTo>
                  <a:lnTo>
                    <a:pt x="69" y="0"/>
                  </a:lnTo>
                  <a:lnTo>
                    <a:pt x="84" y="6"/>
                  </a:lnTo>
                  <a:lnTo>
                    <a:pt x="12" y="170"/>
                  </a:lnTo>
                  <a:close/>
                </a:path>
              </a:pathLst>
            </a:custGeom>
            <a:grpFill/>
            <a:ln>
              <a:noFill/>
            </a:ln>
          </p:spPr>
        </p:sp>
        <p:sp>
          <p:nvSpPr>
            <p:cNvPr id="1048674" name="Freeform 28"/>
            <p:cNvSpPr>
              <a:spLocks noEditPoints="1"/>
            </p:cNvSpPr>
            <p:nvPr/>
          </p:nvSpPr>
          <p:spPr bwMode="auto">
            <a:xfrm>
              <a:off x="66675" y="1468438"/>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1048675" name="Freeform 29"/>
            <p:cNvSpPr/>
            <p:nvPr/>
          </p:nvSpPr>
          <p:spPr bwMode="auto">
            <a:xfrm>
              <a:off x="695325" y="4763"/>
              <a:ext cx="309563" cy="1558925"/>
            </a:xfrm>
            <a:custGeom>
              <a:avLst/>
              <a:ah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1048676" name="Freeform 30"/>
            <p:cNvSpPr>
              <a:spLocks noEditPoints="1"/>
            </p:cNvSpPr>
            <p:nvPr/>
          </p:nvSpPr>
          <p:spPr bwMode="auto">
            <a:xfrm>
              <a:off x="57150" y="4881563"/>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1048677" name="Freeform 31"/>
            <p:cNvSpPr/>
            <p:nvPr/>
          </p:nvSpPr>
          <p:spPr bwMode="auto">
            <a:xfrm>
              <a:off x="138113" y="5060950"/>
              <a:ext cx="304800" cy="1778000"/>
            </a:xfrm>
            <a:custGeom>
              <a:avLst/>
              <a:ah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1048678" name="Freeform 32"/>
            <p:cNvSpPr>
              <a:spLocks noEditPoints="1"/>
            </p:cNvSpPr>
            <p:nvPr/>
          </p:nvSpPr>
          <p:spPr bwMode="auto">
            <a:xfrm>
              <a:off x="561975" y="6430963"/>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1048679" name="Rectangle 33"/>
            <p:cNvSpPr>
              <a:spLocks noChangeArrowheads="1"/>
            </p:cNvSpPr>
            <p:nvPr/>
          </p:nvSpPr>
          <p:spPr bwMode="auto">
            <a:xfrm>
              <a:off x="642938" y="6610350"/>
              <a:ext cx="23813" cy="242888"/>
            </a:xfrm>
            <a:prstGeom prst="rect"/>
            <a:grpFill/>
            <a:ln>
              <a:noFill/>
            </a:ln>
          </p:spPr>
        </p:sp>
        <p:sp>
          <p:nvSpPr>
            <p:cNvPr id="1048680" name="Freeform 34"/>
            <p:cNvSpPr>
              <a:spLocks noEditPoints="1"/>
            </p:cNvSpPr>
            <p:nvPr/>
          </p:nvSpPr>
          <p:spPr bwMode="auto">
            <a:xfrm>
              <a:off x="76200" y="6430963"/>
              <a:ext cx="190500" cy="188913"/>
            </a:xfrm>
            <a:custGeom>
              <a:avLst/>
              <a:ah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1048681" name="Freeform 35"/>
            <p:cNvSpPr/>
            <p:nvPr/>
          </p:nvSpPr>
          <p:spPr bwMode="auto">
            <a:xfrm>
              <a:off x="0" y="5978525"/>
              <a:ext cx="190500" cy="461963"/>
            </a:xfrm>
            <a:custGeom>
              <a:avLst/>
              <a:ah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1048682" name="Freeform 36"/>
            <p:cNvSpPr/>
            <p:nvPr/>
          </p:nvSpPr>
          <p:spPr bwMode="auto">
            <a:xfrm>
              <a:off x="1014413" y="1801813"/>
              <a:ext cx="214313" cy="755650"/>
            </a:xfrm>
            <a:custGeom>
              <a:avLst/>
              <a:ah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1048683" name="Freeform 37"/>
            <p:cNvSpPr>
              <a:spLocks noEditPoints="1"/>
            </p:cNvSpPr>
            <p:nvPr/>
          </p:nvSpPr>
          <p:spPr bwMode="auto">
            <a:xfrm>
              <a:off x="938213" y="2547938"/>
              <a:ext cx="166688" cy="160338"/>
            </a:xfrm>
            <a:custGeom>
              <a:avLst/>
              <a:ah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1048684" name="Freeform 38"/>
            <p:cNvSpPr/>
            <p:nvPr/>
          </p:nvSpPr>
          <p:spPr bwMode="auto">
            <a:xfrm>
              <a:off x="595313" y="4763"/>
              <a:ext cx="638175" cy="4025900"/>
            </a:xfrm>
            <a:custGeom>
              <a:avLst/>
              <a:ah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1048685" name="Freeform 39"/>
            <p:cNvSpPr/>
            <p:nvPr/>
          </p:nvSpPr>
          <p:spPr bwMode="auto">
            <a:xfrm>
              <a:off x="1223963" y="1382713"/>
              <a:ext cx="142875" cy="476250"/>
            </a:xfrm>
            <a:custGeom>
              <a:avLst/>
              <a:ah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1048686" name="Freeform 40"/>
            <p:cNvSpPr>
              <a:spLocks noEditPoints="1"/>
            </p:cNvSpPr>
            <p:nvPr/>
          </p:nvSpPr>
          <p:spPr bwMode="auto">
            <a:xfrm>
              <a:off x="1300163" y="1849438"/>
              <a:ext cx="109538" cy="107950"/>
            </a:xfrm>
            <a:custGeom>
              <a:avLst/>
              <a:ah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1048687" name="Freeform 41"/>
            <p:cNvSpPr/>
            <p:nvPr/>
          </p:nvSpPr>
          <p:spPr bwMode="auto">
            <a:xfrm>
              <a:off x="280988" y="3417888"/>
              <a:ext cx="142875" cy="474663"/>
            </a:xfrm>
            <a:custGeom>
              <a:avLst/>
              <a:ah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1048688" name="Freeform 42"/>
            <p:cNvSpPr>
              <a:spLocks noEditPoints="1"/>
            </p:cNvSpPr>
            <p:nvPr/>
          </p:nvSpPr>
          <p:spPr bwMode="auto">
            <a:xfrm>
              <a:off x="238125" y="3883025"/>
              <a:ext cx="109538" cy="109538"/>
            </a:xfrm>
            <a:custGeom>
              <a:avLst/>
              <a:ah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1048689" name="Freeform 43"/>
            <p:cNvSpPr/>
            <p:nvPr/>
          </p:nvSpPr>
          <p:spPr bwMode="auto">
            <a:xfrm>
              <a:off x="4763" y="2166938"/>
              <a:ext cx="114300" cy="452438"/>
            </a:xfrm>
            <a:custGeom>
              <a:avLst/>
              <a:ah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1048690" name="Freeform 44"/>
            <p:cNvSpPr>
              <a:spLocks noEditPoints="1"/>
            </p:cNvSpPr>
            <p:nvPr/>
          </p:nvSpPr>
          <p:spPr bwMode="auto">
            <a:xfrm>
              <a:off x="52388" y="2066925"/>
              <a:ext cx="109538" cy="109538"/>
            </a:xfrm>
            <a:custGeom>
              <a:avLst/>
              <a:ah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1048691" name="Rectangle 45"/>
            <p:cNvSpPr>
              <a:spLocks noChangeArrowheads="1"/>
            </p:cNvSpPr>
            <p:nvPr/>
          </p:nvSpPr>
          <p:spPr bwMode="auto">
            <a:xfrm>
              <a:off x="1228725" y="4662488"/>
              <a:ext cx="23813" cy="2181225"/>
            </a:xfrm>
            <a:prstGeom prst="rect"/>
            <a:grpFill/>
            <a:ln>
              <a:noFill/>
            </a:ln>
          </p:spPr>
        </p:sp>
        <p:sp>
          <p:nvSpPr>
            <p:cNvPr id="1048692" name="Freeform 46"/>
            <p:cNvSpPr/>
            <p:nvPr/>
          </p:nvSpPr>
          <p:spPr bwMode="auto">
            <a:xfrm>
              <a:off x="1319213" y="5041900"/>
              <a:ext cx="371475" cy="1801813"/>
            </a:xfrm>
            <a:custGeom>
              <a:avLst/>
              <a:ah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1048693" name="Freeform 47"/>
            <p:cNvSpPr>
              <a:spLocks noEditPoints="1"/>
            </p:cNvSpPr>
            <p:nvPr/>
          </p:nvSpPr>
          <p:spPr bwMode="auto">
            <a:xfrm>
              <a:off x="1147763" y="448151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048694" name="Freeform 48"/>
            <p:cNvSpPr/>
            <p:nvPr/>
          </p:nvSpPr>
          <p:spPr bwMode="auto">
            <a:xfrm>
              <a:off x="819150" y="3983038"/>
              <a:ext cx="347663" cy="2860675"/>
            </a:xfrm>
            <a:custGeom>
              <a:avLst/>
              <a:ah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1048695" name="Freeform 49"/>
            <p:cNvSpPr>
              <a:spLocks noEditPoints="1"/>
            </p:cNvSpPr>
            <p:nvPr/>
          </p:nvSpPr>
          <p:spPr bwMode="auto">
            <a:xfrm>
              <a:off x="728663" y="3806825"/>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1048696" name="Freeform 50"/>
            <p:cNvSpPr>
              <a:spLocks noEditPoints="1"/>
            </p:cNvSpPr>
            <p:nvPr/>
          </p:nvSpPr>
          <p:spPr bwMode="auto">
            <a:xfrm>
              <a:off x="1624013" y="4867275"/>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048697" name="Freeform 51"/>
            <p:cNvSpPr/>
            <p:nvPr/>
          </p:nvSpPr>
          <p:spPr bwMode="auto">
            <a:xfrm>
              <a:off x="1404938" y="5422900"/>
              <a:ext cx="371475" cy="1425575"/>
            </a:xfrm>
            <a:custGeom>
              <a:avLst/>
              <a:ah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1048698" name="Freeform 52"/>
            <p:cNvSpPr/>
            <p:nvPr/>
          </p:nvSpPr>
          <p:spPr bwMode="auto">
            <a:xfrm>
              <a:off x="1666875" y="5945188"/>
              <a:ext cx="152400" cy="912813"/>
            </a:xfrm>
            <a:custGeom>
              <a:avLst/>
              <a:ah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1048699" name="Freeform 53"/>
            <p:cNvSpPr>
              <a:spLocks noEditPoints="1"/>
            </p:cNvSpPr>
            <p:nvPr/>
          </p:nvSpPr>
          <p:spPr bwMode="auto">
            <a:xfrm>
              <a:off x="1709738" y="5246688"/>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700" name="Freeform 54"/>
            <p:cNvSpPr>
              <a:spLocks noEditPoints="1"/>
            </p:cNvSpPr>
            <p:nvPr/>
          </p:nvSpPr>
          <p:spPr bwMode="auto">
            <a:xfrm>
              <a:off x="1709738" y="576421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701" name="Freeform 55"/>
            <p:cNvSpPr/>
            <p:nvPr/>
          </p:nvSpPr>
          <p:spPr bwMode="auto">
            <a:xfrm>
              <a:off x="1766888" y="6330950"/>
              <a:ext cx="419100" cy="527050"/>
            </a:xfrm>
            <a:custGeom>
              <a:avLst/>
              <a:ah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1048702" name="Freeform 56"/>
            <p:cNvSpPr>
              <a:spLocks noEditPoints="1"/>
            </p:cNvSpPr>
            <p:nvPr/>
          </p:nvSpPr>
          <p:spPr bwMode="auto">
            <a:xfrm>
              <a:off x="2147888" y="6221413"/>
              <a:ext cx="157163" cy="147638"/>
            </a:xfrm>
            <a:custGeom>
              <a:avLst/>
              <a:ah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1048703" name="Freeform 57"/>
            <p:cNvSpPr/>
            <p:nvPr/>
          </p:nvSpPr>
          <p:spPr bwMode="auto">
            <a:xfrm>
              <a:off x="504825" y="9525"/>
              <a:ext cx="233363" cy="5103813"/>
            </a:xfrm>
            <a:custGeom>
              <a:avLst/>
              <a:ah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1048704" name="Freeform 58"/>
            <p:cNvSpPr>
              <a:spLocks noEditPoints="1"/>
            </p:cNvSpPr>
            <p:nvPr/>
          </p:nvSpPr>
          <p:spPr bwMode="auto">
            <a:xfrm>
              <a:off x="633413" y="5103813"/>
              <a:ext cx="185738" cy="185738"/>
            </a:xfrm>
            <a:custGeom>
              <a:avLst/>
              <a:ah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1048705" name="Title 1"/>
          <p:cNvSpPr>
            <a:spLocks noGrp="1"/>
          </p:cNvSpPr>
          <p:nvPr>
            <p:ph type="ctrTitle"/>
          </p:nvPr>
        </p:nvSpPr>
        <p:spPr>
          <a:xfrm>
            <a:off x="1876424" y="1122363"/>
            <a:ext cx="8791575" cy="2387600"/>
          </a:xfrm>
        </p:spPr>
        <p:txBody>
          <a:bodyPr anchor="b">
            <a:normAutofit/>
          </a:bodyPr>
          <a:lstStyle>
            <a:lvl1pPr algn="l">
              <a:defRPr sz="4800"/>
            </a:lvl1pPr>
          </a:lstStyle>
          <a:p>
            <a:r>
              <a:rPr dirty="0" lang="en-US"/>
              <a:t>Click to edit Master title style</a:t>
            </a:r>
          </a:p>
        </p:txBody>
      </p:sp>
      <p:sp>
        <p:nvSpPr>
          <p:cNvPr id="1048706" name="Subtitle 2"/>
          <p:cNvSpPr>
            <a:spLocks noGrp="1"/>
          </p:cNvSpPr>
          <p:nvPr>
            <p:ph type="subTitle" idx="1"/>
          </p:nvPr>
        </p:nvSpPr>
        <p:spPr>
          <a:xfrm>
            <a:off x="1876424" y="3602038"/>
            <a:ext cx="8791575" cy="1655762"/>
          </a:xfrm>
        </p:spPr>
        <p:txBody>
          <a:bodyPr>
            <a:normAutofit/>
          </a:bodyPr>
          <a:lstStyle>
            <a:lvl1pPr algn="l" indent="0" marL="0">
              <a:buNone/>
              <a:defRPr baseline="0" cap="all" sz="2000">
                <a:solidFill>
                  <a:schemeClr val="tx2"/>
                </a:solidFill>
              </a:defRPr>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dirty="0" lang="en-US"/>
              <a:t>Click to edit Master subtitle style</a:t>
            </a:r>
          </a:p>
        </p:txBody>
      </p:sp>
      <p:sp>
        <p:nvSpPr>
          <p:cNvPr id="1048707" name="Date Placeholder 3"/>
          <p:cNvSpPr>
            <a:spLocks noGrp="1"/>
          </p:cNvSpPr>
          <p:nvPr>
            <p:ph type="dt" sz="half" idx="10"/>
          </p:nvPr>
        </p:nvSpPr>
        <p:spPr>
          <a:xfrm>
            <a:off x="7077511" y="5410201"/>
            <a:ext cx="2743200" cy="365125"/>
          </a:xfrm>
        </p:spPr>
        <p:txBody>
          <a:bodyPr/>
          <a:p>
            <a:fld id="{48A87A34-81AB-432B-8DAE-1953F412C126}" type="datetimeFigureOut">
              <a:rPr dirty="0" lang="en-US"/>
              <a:t>10/25/2021</a:t>
            </a:fld>
            <a:endParaRPr dirty="0" lang="en-US"/>
          </a:p>
        </p:txBody>
      </p:sp>
      <p:sp>
        <p:nvSpPr>
          <p:cNvPr id="1048708" name="Footer Placeholder 4"/>
          <p:cNvSpPr>
            <a:spLocks noGrp="1"/>
          </p:cNvSpPr>
          <p:nvPr>
            <p:ph type="ftr" sz="quarter" idx="11"/>
          </p:nvPr>
        </p:nvSpPr>
        <p:spPr>
          <a:xfrm>
            <a:off x="1876424" y="5410201"/>
            <a:ext cx="5124886" cy="365125"/>
          </a:xfrm>
        </p:spPr>
        <p:txBody>
          <a:bodyPr/>
          <a:p>
            <a:endParaRPr dirty="0" lang="en-US"/>
          </a:p>
        </p:txBody>
      </p:sp>
      <p:sp>
        <p:nvSpPr>
          <p:cNvPr id="1048709" name="Slide Number Placeholder 5"/>
          <p:cNvSpPr>
            <a:spLocks noGrp="1"/>
          </p:cNvSpPr>
          <p:nvPr>
            <p:ph type="sldNum" sz="quarter" idx="12"/>
          </p:nvPr>
        </p:nvSpPr>
        <p:spPr>
          <a:xfrm>
            <a:off x="9896911" y="5410199"/>
            <a:ext cx="771089" cy="365125"/>
          </a:xfrm>
        </p:spPr>
        <p:txBody>
          <a:bodyPr/>
          <a:p>
            <a:fld id="{6D22F896-40B5-4ADD-8801-0D06FADFA095}" type="slidenum">
              <a:rPr dirty="0" lang="en-US"/>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51" name=""/>
        <p:cNvGrpSpPr/>
        <p:nvPr/>
      </p:nvGrpSpPr>
      <p:grpSpPr>
        <a:xfrm>
          <a:off x="0" y="0"/>
          <a:ext cx="0" cy="0"/>
          <a:chOff x="0" y="0"/>
          <a:chExt cx="0" cy="0"/>
        </a:xfrm>
      </p:grpSpPr>
      <p:sp>
        <p:nvSpPr>
          <p:cNvPr id="1048772" name="Title 1"/>
          <p:cNvSpPr>
            <a:spLocks noGrp="1"/>
          </p:cNvSpPr>
          <p:nvPr>
            <p:ph type="title"/>
          </p:nvPr>
        </p:nvSpPr>
        <p:spPr>
          <a:xfrm>
            <a:off x="1141410" y="4304664"/>
            <a:ext cx="9912355" cy="819355"/>
          </a:xfrm>
        </p:spPr>
        <p:txBody>
          <a:bodyPr anchor="b">
            <a:normAutofit/>
          </a:bodyPr>
          <a:lstStyle>
            <a:lvl1pPr>
              <a:defRPr sz="3200"/>
            </a:lvl1pPr>
          </a:lstStyle>
          <a:p>
            <a:r>
              <a:rPr dirty="0" lang="en-US"/>
              <a:t>Click to edit Master title style</a:t>
            </a:r>
          </a:p>
        </p:txBody>
      </p:sp>
      <p:sp>
        <p:nvSpPr>
          <p:cNvPr id="1048773" name="Picture Placeholder 2"/>
          <p:cNvSpPr>
            <a:spLocks noChangeAspect="1" noGrp="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algn="t" blurRad="88900" dir="5400000" dist="38100" rotWithShape="0">
              <a:prstClr val="black">
                <a:alpha val="40000"/>
              </a:prstClr>
            </a:outerShdw>
          </a:effectLst>
        </p:spPr>
        <p:txBody>
          <a:bodyPr anchor="t" bIns="45720" lIns="91440" rIns="91440" rtlCol="0" tIns="45720" vert="horz">
            <a:normAutofit/>
          </a:bodyPr>
          <a:lstStyle>
            <a:lvl1pPr>
              <a:buNone/>
              <a:defRPr sz="3200" lang="en-US"/>
            </a:lvl1pPr>
          </a:lstStyle>
          <a:p>
            <a:pPr indent="0" lvl="0" marL="0">
              <a:buNone/>
            </a:pPr>
            <a:r>
              <a:rPr dirty="0" lang="en-US"/>
              <a:t>Click icon to add picture</a:t>
            </a:r>
          </a:p>
        </p:txBody>
      </p:sp>
      <p:sp>
        <p:nvSpPr>
          <p:cNvPr id="1048774" name="Text Placeholder 3"/>
          <p:cNvSpPr>
            <a:spLocks noGrp="1"/>
          </p:cNvSpPr>
          <p:nvPr>
            <p:ph type="body" sz="half" idx="2"/>
          </p:nvPr>
        </p:nvSpPr>
        <p:spPr>
          <a:xfrm>
            <a:off x="1141364" y="5124020"/>
            <a:ext cx="9910859" cy="682472"/>
          </a:xfrm>
        </p:spPr>
        <p:txBody>
          <a:bodyPr>
            <a:normAutofit/>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775" name="Date Placeholder 4"/>
          <p:cNvSpPr>
            <a:spLocks noGrp="1"/>
          </p:cNvSpPr>
          <p:nvPr>
            <p:ph type="dt" sz="half" idx="10"/>
          </p:nvPr>
        </p:nvSpPr>
        <p:spPr/>
        <p:txBody>
          <a:bodyPr/>
          <a:p>
            <a:fld id="{48A87A34-81AB-432B-8DAE-1953F412C126}" type="datetimeFigureOut">
              <a:rPr dirty="0" lang="en-US"/>
              <a:t>10/25/2021</a:t>
            </a:fld>
            <a:endParaRPr dirty="0" lang="en-US"/>
          </a:p>
        </p:txBody>
      </p:sp>
      <p:sp>
        <p:nvSpPr>
          <p:cNvPr id="1048776" name="Footer Placeholder 5"/>
          <p:cNvSpPr>
            <a:spLocks noGrp="1"/>
          </p:cNvSpPr>
          <p:nvPr>
            <p:ph type="ftr" sz="quarter" idx="11"/>
          </p:nvPr>
        </p:nvSpPr>
        <p:spPr/>
        <p:txBody>
          <a:bodyPr/>
          <a:p>
            <a:endParaRPr dirty="0" lang="en-US"/>
          </a:p>
        </p:txBody>
      </p:sp>
      <p:sp>
        <p:nvSpPr>
          <p:cNvPr id="1048777" name="Slide Number Placeholder 6"/>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43" name=""/>
        <p:cNvGrpSpPr/>
        <p:nvPr/>
      </p:nvGrpSpPr>
      <p:grpSpPr>
        <a:xfrm>
          <a:off x="0" y="0"/>
          <a:ext cx="0" cy="0"/>
          <a:chOff x="0" y="0"/>
          <a:chExt cx="0" cy="0"/>
        </a:xfrm>
      </p:grpSpPr>
      <p:sp>
        <p:nvSpPr>
          <p:cNvPr id="1048719" name="Title 1"/>
          <p:cNvSpPr>
            <a:spLocks noGrp="1"/>
          </p:cNvSpPr>
          <p:nvPr>
            <p:ph type="title"/>
          </p:nvPr>
        </p:nvSpPr>
        <p:spPr>
          <a:xfrm>
            <a:off x="1141456" y="609600"/>
            <a:ext cx="9905955" cy="3429000"/>
          </a:xfrm>
        </p:spPr>
        <p:txBody>
          <a:bodyPr anchor="ctr">
            <a:normAutofit/>
          </a:bodyPr>
          <a:lstStyle>
            <a:lvl1pPr>
              <a:defRPr sz="3600"/>
            </a:lvl1pPr>
          </a:lstStyle>
          <a:p>
            <a:r>
              <a:rPr dirty="0" lang="en-US"/>
              <a:t>Click to edit Master title style</a:t>
            </a:r>
          </a:p>
        </p:txBody>
      </p:sp>
      <p:sp>
        <p:nvSpPr>
          <p:cNvPr id="1048720" name="Text Placeholder 3"/>
          <p:cNvSpPr>
            <a:spLocks noGrp="1"/>
          </p:cNvSpPr>
          <p:nvPr>
            <p:ph type="body" sz="half" idx="2"/>
          </p:nvPr>
        </p:nvSpPr>
        <p:spPr>
          <a:xfrm>
            <a:off x="1141410" y="4419599"/>
            <a:ext cx="9904459" cy="1371599"/>
          </a:xfrm>
        </p:spPr>
        <p:txBody>
          <a:bodyPr anchor="ctr">
            <a:normAutofit/>
          </a:bodyPr>
          <a:lstStyle>
            <a:lvl1pPr indent="0" marL="0">
              <a:buNone/>
              <a:defRPr sz="18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721" name="Date Placeholder 4"/>
          <p:cNvSpPr>
            <a:spLocks noGrp="1"/>
          </p:cNvSpPr>
          <p:nvPr>
            <p:ph type="dt" sz="half" idx="10"/>
          </p:nvPr>
        </p:nvSpPr>
        <p:spPr/>
        <p:txBody>
          <a:bodyPr/>
          <a:p>
            <a:fld id="{48A87A34-81AB-432B-8DAE-1953F412C126}" type="datetimeFigureOut">
              <a:rPr dirty="0" lang="en-US"/>
              <a:t>10/25/2021</a:t>
            </a:fld>
            <a:endParaRPr dirty="0" lang="en-US"/>
          </a:p>
        </p:txBody>
      </p:sp>
      <p:sp>
        <p:nvSpPr>
          <p:cNvPr id="1048722" name="Footer Placeholder 5"/>
          <p:cNvSpPr>
            <a:spLocks noGrp="1"/>
          </p:cNvSpPr>
          <p:nvPr>
            <p:ph type="ftr" sz="quarter" idx="11"/>
          </p:nvPr>
        </p:nvSpPr>
        <p:spPr/>
        <p:txBody>
          <a:bodyPr/>
          <a:p>
            <a:endParaRPr dirty="0" lang="en-US"/>
          </a:p>
        </p:txBody>
      </p:sp>
      <p:sp>
        <p:nvSpPr>
          <p:cNvPr id="1048723" name="Slide Number Placeholder 6"/>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50" name=""/>
        <p:cNvGrpSpPr/>
        <p:nvPr/>
      </p:nvGrpSpPr>
      <p:grpSpPr>
        <a:xfrm>
          <a:off x="0" y="0"/>
          <a:ext cx="0" cy="0"/>
          <a:chOff x="0" y="0"/>
          <a:chExt cx="0" cy="0"/>
        </a:xfrm>
      </p:grpSpPr>
      <p:sp>
        <p:nvSpPr>
          <p:cNvPr id="1048764" name="Title 1"/>
          <p:cNvSpPr>
            <a:spLocks noGrp="1"/>
          </p:cNvSpPr>
          <p:nvPr>
            <p:ph type="title"/>
          </p:nvPr>
        </p:nvSpPr>
        <p:spPr>
          <a:xfrm>
            <a:off x="1446212" y="609599"/>
            <a:ext cx="9302752" cy="2748429"/>
          </a:xfrm>
        </p:spPr>
        <p:txBody>
          <a:bodyPr anchor="ctr">
            <a:normAutofit/>
          </a:bodyPr>
          <a:lstStyle>
            <a:lvl1pPr>
              <a:defRPr sz="3600"/>
            </a:lvl1pPr>
          </a:lstStyle>
          <a:p>
            <a:r>
              <a:rPr dirty="0" lang="en-US"/>
              <a:t>Click to edit Master title style</a:t>
            </a:r>
          </a:p>
        </p:txBody>
      </p:sp>
      <p:sp>
        <p:nvSpPr>
          <p:cNvPr id="1048765" name="Text Placeholder 3"/>
          <p:cNvSpPr>
            <a:spLocks noGrp="1"/>
          </p:cNvSpPr>
          <p:nvPr>
            <p:ph type="body" sz="half" idx="13"/>
          </p:nvPr>
        </p:nvSpPr>
        <p:spPr>
          <a:xfrm>
            <a:off x="1720644" y="3365557"/>
            <a:ext cx="8752299" cy="548968"/>
          </a:xfrm>
        </p:spPr>
        <p:txBody>
          <a:bodyPr anchor="t">
            <a:normAutofit/>
          </a:bodyPr>
          <a:lstStyle>
            <a:lvl1pPr indent="0" marL="0">
              <a:buNone/>
              <a:defRPr sz="14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766" name="Text Placeholder 3"/>
          <p:cNvSpPr>
            <a:spLocks noGrp="1"/>
          </p:cNvSpPr>
          <p:nvPr>
            <p:ph type="body" sz="half" idx="2"/>
          </p:nvPr>
        </p:nvSpPr>
        <p:spPr>
          <a:xfrm>
            <a:off x="1141411" y="4309919"/>
            <a:ext cx="9906002" cy="1489496"/>
          </a:xfrm>
        </p:spPr>
        <p:txBody>
          <a:bodyPr anchor="ctr">
            <a:normAutofit/>
          </a:bodyPr>
          <a:lstStyle>
            <a:lvl1pPr indent="0" marL="0">
              <a:buNone/>
              <a:defRPr sz="18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767" name="Date Placeholder 4"/>
          <p:cNvSpPr>
            <a:spLocks noGrp="1"/>
          </p:cNvSpPr>
          <p:nvPr>
            <p:ph type="dt" sz="half" idx="10"/>
          </p:nvPr>
        </p:nvSpPr>
        <p:spPr/>
        <p:txBody>
          <a:bodyPr/>
          <a:p>
            <a:fld id="{48A87A34-81AB-432B-8DAE-1953F412C126}" type="datetimeFigureOut">
              <a:rPr dirty="0" lang="en-US"/>
              <a:t>10/25/2021</a:t>
            </a:fld>
            <a:endParaRPr dirty="0" lang="en-US"/>
          </a:p>
        </p:txBody>
      </p:sp>
      <p:sp>
        <p:nvSpPr>
          <p:cNvPr id="1048768" name="Footer Placeholder 5"/>
          <p:cNvSpPr>
            <a:spLocks noGrp="1"/>
          </p:cNvSpPr>
          <p:nvPr>
            <p:ph type="ftr" sz="quarter" idx="11"/>
          </p:nvPr>
        </p:nvSpPr>
        <p:spPr/>
        <p:txBody>
          <a:bodyPr/>
          <a:p>
            <a:endParaRPr dirty="0" lang="en-US"/>
          </a:p>
        </p:txBody>
      </p:sp>
      <p:sp>
        <p:nvSpPr>
          <p:cNvPr id="1048769" name="Slide Number Placeholder 6"/>
          <p:cNvSpPr>
            <a:spLocks noGrp="1"/>
          </p:cNvSpPr>
          <p:nvPr>
            <p:ph type="sldNum" sz="quarter" idx="12"/>
          </p:nvPr>
        </p:nvSpPr>
        <p:spPr/>
        <p:txBody>
          <a:bodyPr/>
          <a:p>
            <a:fld id="{6D22F896-40B5-4ADD-8801-0D06FADFA095}" type="slidenum">
              <a:rPr dirty="0" lang="en-US"/>
              <a:t>‹#›</a:t>
            </a:fld>
            <a:endParaRPr dirty="0" lang="en-US"/>
          </a:p>
        </p:txBody>
      </p:sp>
      <p:sp>
        <p:nvSpPr>
          <p:cNvPr id="1048770" name="TextBox 59"/>
          <p:cNvSpPr txBox="1"/>
          <p:nvPr/>
        </p:nvSpPr>
        <p:spPr>
          <a:xfrm>
            <a:off x="903512" y="732394"/>
            <a:ext cx="609600" cy="584776"/>
          </a:xfrm>
          <a:prstGeom prst="rect"/>
        </p:spPr>
        <p:txBody>
          <a:bodyPr anchor="ctr" bIns="45720" lIns="91440" rIns="91440" rtlCol="0" tIns="45720" vert="horz">
            <a:noAutofit/>
          </a:bodyPr>
          <a:lstStyle>
            <a:lvl1pPr>
              <a:spcBef>
                <a:spcPct val="0"/>
              </a:spcBef>
              <a:buNone/>
              <a:defRPr b="0" cap="all" sz="3200">
                <a:ln w="3175" cmpd="sng">
                  <a:noFill/>
                </a:ln>
                <a:effectLst>
                  <a:glow rad="38100">
                    <a:schemeClr val="bg1">
                      <a:lumMod val="65000"/>
                      <a:lumOff val="35000"/>
                      <a:alpha val="40000"/>
                    </a:schemeClr>
                  </a:glow>
                  <a:outerShdw algn="tl" blurRad="28575" dir="14040000" dist="38100"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lvl="0"/>
            <a:r>
              <a:rPr dirty="0" sz="8000" lang="en-US">
                <a:solidFill>
                  <a:schemeClr val="tx1"/>
                </a:solidFill>
                <a:effectLst/>
              </a:rPr>
              <a:t>“</a:t>
            </a:r>
          </a:p>
        </p:txBody>
      </p:sp>
      <p:sp>
        <p:nvSpPr>
          <p:cNvPr id="1048771" name="TextBox 60"/>
          <p:cNvSpPr txBox="1"/>
          <p:nvPr/>
        </p:nvSpPr>
        <p:spPr>
          <a:xfrm>
            <a:off x="10537370" y="2764972"/>
            <a:ext cx="609600" cy="584776"/>
          </a:xfrm>
          <a:prstGeom prst="rect"/>
        </p:spPr>
        <p:txBody>
          <a:bodyPr anchor="ctr" bIns="45720" lIns="91440" rIns="91440" rtlCol="0" tIns="45720" vert="horz">
            <a:noAutofit/>
          </a:bodyPr>
          <a:lstStyle>
            <a:lvl1pPr>
              <a:spcBef>
                <a:spcPct val="0"/>
              </a:spcBef>
              <a:buNone/>
              <a:defRPr b="0" cap="all" sz="3200">
                <a:ln w="3175" cmpd="sng">
                  <a:noFill/>
                </a:ln>
                <a:effectLst>
                  <a:glow rad="38100">
                    <a:schemeClr val="bg1">
                      <a:lumMod val="65000"/>
                      <a:lumOff val="35000"/>
                      <a:alpha val="40000"/>
                    </a:schemeClr>
                  </a:glow>
                  <a:outerShdw algn="tl" blurRad="28575" dir="14040000" dist="38100"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lvl="0"/>
            <a:r>
              <a:rPr dirty="0" sz="8000" lang="en-US">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42" name=""/>
        <p:cNvGrpSpPr/>
        <p:nvPr/>
      </p:nvGrpSpPr>
      <p:grpSpPr>
        <a:xfrm>
          <a:off x="0" y="0"/>
          <a:ext cx="0" cy="0"/>
          <a:chOff x="0" y="0"/>
          <a:chExt cx="0" cy="0"/>
        </a:xfrm>
      </p:grpSpPr>
      <p:sp>
        <p:nvSpPr>
          <p:cNvPr id="1048714" name="Title 1"/>
          <p:cNvSpPr>
            <a:spLocks noGrp="1"/>
          </p:cNvSpPr>
          <p:nvPr>
            <p:ph type="title"/>
          </p:nvPr>
        </p:nvSpPr>
        <p:spPr>
          <a:xfrm>
            <a:off x="1141410" y="2134041"/>
            <a:ext cx="9906001" cy="2511835"/>
          </a:xfrm>
        </p:spPr>
        <p:txBody>
          <a:bodyPr anchor="b">
            <a:normAutofit/>
          </a:bodyPr>
          <a:lstStyle>
            <a:lvl1pPr>
              <a:defRPr sz="3600"/>
            </a:lvl1pPr>
          </a:lstStyle>
          <a:p>
            <a:r>
              <a:rPr dirty="0" lang="en-US"/>
              <a:t>Click to edit Master title style</a:t>
            </a:r>
          </a:p>
        </p:txBody>
      </p:sp>
      <p:sp>
        <p:nvSpPr>
          <p:cNvPr id="1048715" name="Text Placeholder 3"/>
          <p:cNvSpPr>
            <a:spLocks noGrp="1"/>
          </p:cNvSpPr>
          <p:nvPr>
            <p:ph type="body" sz="half" idx="2"/>
          </p:nvPr>
        </p:nvSpPr>
        <p:spPr>
          <a:xfrm>
            <a:off x="1141364" y="4657655"/>
            <a:ext cx="9904505" cy="1140644"/>
          </a:xfrm>
        </p:spPr>
        <p:txBody>
          <a:bodyPr anchor="t">
            <a:normAutofit/>
          </a:bodyPr>
          <a:lstStyle>
            <a:lvl1pPr indent="0" marL="0">
              <a:buNone/>
              <a:defRPr sz="18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716" name="Date Placeholder 4"/>
          <p:cNvSpPr>
            <a:spLocks noGrp="1"/>
          </p:cNvSpPr>
          <p:nvPr>
            <p:ph type="dt" sz="half" idx="10"/>
          </p:nvPr>
        </p:nvSpPr>
        <p:spPr/>
        <p:txBody>
          <a:bodyPr/>
          <a:p>
            <a:fld id="{48A87A34-81AB-432B-8DAE-1953F412C126}" type="datetimeFigureOut">
              <a:rPr dirty="0" lang="en-US"/>
              <a:t>10/25/2021</a:t>
            </a:fld>
            <a:endParaRPr dirty="0" lang="en-US"/>
          </a:p>
        </p:txBody>
      </p:sp>
      <p:sp>
        <p:nvSpPr>
          <p:cNvPr id="1048717" name="Footer Placeholder 5"/>
          <p:cNvSpPr>
            <a:spLocks noGrp="1"/>
          </p:cNvSpPr>
          <p:nvPr>
            <p:ph type="ftr" sz="quarter" idx="11"/>
          </p:nvPr>
        </p:nvSpPr>
        <p:spPr/>
        <p:txBody>
          <a:bodyPr/>
          <a:p>
            <a:endParaRPr dirty="0" lang="en-US"/>
          </a:p>
        </p:txBody>
      </p:sp>
      <p:sp>
        <p:nvSpPr>
          <p:cNvPr id="1048718" name="Slide Number Placeholder 6"/>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53" name=""/>
        <p:cNvGrpSpPr/>
        <p:nvPr/>
      </p:nvGrpSpPr>
      <p:grpSpPr>
        <a:xfrm>
          <a:off x="0" y="0"/>
          <a:ext cx="0" cy="0"/>
          <a:chOff x="0" y="0"/>
          <a:chExt cx="0" cy="0"/>
        </a:xfrm>
      </p:grpSpPr>
      <p:sp>
        <p:nvSpPr>
          <p:cNvPr id="1048784" name="Title 1"/>
          <p:cNvSpPr>
            <a:spLocks noGrp="1"/>
          </p:cNvSpPr>
          <p:nvPr>
            <p:ph type="title"/>
          </p:nvPr>
        </p:nvSpPr>
        <p:spPr>
          <a:xfrm>
            <a:off x="1141413" y="609600"/>
            <a:ext cx="9905998" cy="1905000"/>
          </a:xfrm>
        </p:spPr>
        <p:txBody>
          <a:bodyPr/>
          <a:p>
            <a:r>
              <a:rPr dirty="0" lang="en-US"/>
              <a:t>Click to edit Master title style</a:t>
            </a:r>
          </a:p>
        </p:txBody>
      </p:sp>
      <p:sp>
        <p:nvSpPr>
          <p:cNvPr id="1048785" name="Text Placeholder 2"/>
          <p:cNvSpPr>
            <a:spLocks noGrp="1"/>
          </p:cNvSpPr>
          <p:nvPr>
            <p:ph type="body" idx="1"/>
          </p:nvPr>
        </p:nvSpPr>
        <p:spPr>
          <a:xfrm>
            <a:off x="1141410" y="2674463"/>
            <a:ext cx="3196899" cy="685800"/>
          </a:xfrm>
        </p:spPr>
        <p:txBody>
          <a:bodyPr anchor="b">
            <a:noAutofit/>
          </a:bodyPr>
          <a:lstStyle>
            <a:lvl1pPr indent="0" marL="0">
              <a:lnSpc>
                <a:spcPct val="90000"/>
              </a:lnSpc>
              <a:buNone/>
              <a:defRPr baseline="0" b="0" cap="all" sz="2400">
                <a:solidFill>
                  <a:schemeClr val="tx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786" name="Text Placeholder 3"/>
          <p:cNvSpPr>
            <a:spLocks noGrp="1"/>
          </p:cNvSpPr>
          <p:nvPr>
            <p:ph type="body" sz="half" idx="15"/>
          </p:nvPr>
        </p:nvSpPr>
        <p:spPr>
          <a:xfrm>
            <a:off x="1127918" y="3360263"/>
            <a:ext cx="3208735" cy="2430936"/>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dirty="0" lang="en-US"/>
              <a:t>Click to edit Master text styles</a:t>
            </a:r>
          </a:p>
        </p:txBody>
      </p:sp>
      <p:sp>
        <p:nvSpPr>
          <p:cNvPr id="1048787" name="Text Placeholder 4"/>
          <p:cNvSpPr>
            <a:spLocks noGrp="1"/>
          </p:cNvSpPr>
          <p:nvPr>
            <p:ph type="body" sz="quarter" idx="3"/>
          </p:nvPr>
        </p:nvSpPr>
        <p:spPr>
          <a:xfrm>
            <a:off x="4514766" y="2677635"/>
            <a:ext cx="3184385" cy="685800"/>
          </a:xfrm>
        </p:spPr>
        <p:txBody>
          <a:bodyPr anchor="b">
            <a:noAutofit/>
          </a:bodyPr>
          <a:lstStyle>
            <a:lvl1pPr indent="0" marL="0">
              <a:lnSpc>
                <a:spcPct val="90000"/>
              </a:lnSpc>
              <a:buNone/>
              <a:defRPr baseline="0" b="0" cap="all" sz="2400">
                <a:solidFill>
                  <a:schemeClr val="tx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788" name="Text Placeholder 3"/>
          <p:cNvSpPr>
            <a:spLocks noGrp="1"/>
          </p:cNvSpPr>
          <p:nvPr>
            <p:ph type="body" sz="half" idx="16"/>
          </p:nvPr>
        </p:nvSpPr>
        <p:spPr>
          <a:xfrm>
            <a:off x="4504213" y="3363435"/>
            <a:ext cx="3195830" cy="2430936"/>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dirty="0" lang="en-US"/>
              <a:t>Click to edit Master text styles</a:t>
            </a:r>
          </a:p>
        </p:txBody>
      </p:sp>
      <p:sp>
        <p:nvSpPr>
          <p:cNvPr id="1048789" name="Text Placeholder 4"/>
          <p:cNvSpPr>
            <a:spLocks noGrp="1"/>
          </p:cNvSpPr>
          <p:nvPr>
            <p:ph type="body" sz="quarter" idx="13"/>
          </p:nvPr>
        </p:nvSpPr>
        <p:spPr>
          <a:xfrm>
            <a:off x="7852442" y="2674463"/>
            <a:ext cx="3194968" cy="685800"/>
          </a:xfrm>
        </p:spPr>
        <p:txBody>
          <a:bodyPr anchor="b">
            <a:noAutofit/>
          </a:bodyPr>
          <a:lstStyle>
            <a:lvl1pPr indent="0" marL="0">
              <a:lnSpc>
                <a:spcPct val="90000"/>
              </a:lnSpc>
              <a:buNone/>
              <a:defRPr baseline="0" b="0" cap="all" sz="2400">
                <a:solidFill>
                  <a:schemeClr val="tx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790" name="Text Placeholder 3"/>
          <p:cNvSpPr>
            <a:spLocks noGrp="1"/>
          </p:cNvSpPr>
          <p:nvPr>
            <p:ph type="body" sz="half" idx="17"/>
          </p:nvPr>
        </p:nvSpPr>
        <p:spPr>
          <a:xfrm>
            <a:off x="7852442" y="3360263"/>
            <a:ext cx="3194968" cy="2430936"/>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dirty="0" lang="en-US"/>
              <a:t>Click to edit Master text styles</a:t>
            </a:r>
          </a:p>
        </p:txBody>
      </p:sp>
      <p:sp>
        <p:nvSpPr>
          <p:cNvPr id="1048791" name="Date Placeholder 2"/>
          <p:cNvSpPr>
            <a:spLocks noGrp="1"/>
          </p:cNvSpPr>
          <p:nvPr>
            <p:ph type="dt" sz="half" idx="10"/>
          </p:nvPr>
        </p:nvSpPr>
        <p:spPr/>
        <p:txBody>
          <a:bodyPr/>
          <a:p>
            <a:fld id="{48A87A34-81AB-432B-8DAE-1953F412C126}" type="datetimeFigureOut">
              <a:rPr dirty="0" lang="en-US"/>
              <a:t>10/25/2021</a:t>
            </a:fld>
            <a:endParaRPr dirty="0" lang="en-US"/>
          </a:p>
        </p:txBody>
      </p:sp>
      <p:sp>
        <p:nvSpPr>
          <p:cNvPr id="1048792" name="Footer Placeholder 3"/>
          <p:cNvSpPr>
            <a:spLocks noGrp="1"/>
          </p:cNvSpPr>
          <p:nvPr>
            <p:ph type="ftr" sz="quarter" idx="11"/>
          </p:nvPr>
        </p:nvSpPr>
        <p:spPr/>
        <p:txBody>
          <a:bodyPr/>
          <a:p>
            <a:endParaRPr dirty="0" lang="en-US"/>
          </a:p>
        </p:txBody>
      </p:sp>
      <p:sp>
        <p:nvSpPr>
          <p:cNvPr id="1048793" name="Slide Number Placeholder 4"/>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45" name=""/>
        <p:cNvGrpSpPr/>
        <p:nvPr/>
      </p:nvGrpSpPr>
      <p:grpSpPr>
        <a:xfrm>
          <a:off x="0" y="0"/>
          <a:ext cx="0" cy="0"/>
          <a:chOff x="0" y="0"/>
          <a:chExt cx="0" cy="0"/>
        </a:xfrm>
      </p:grpSpPr>
      <p:sp>
        <p:nvSpPr>
          <p:cNvPr id="1048730" name="Title 1"/>
          <p:cNvSpPr>
            <a:spLocks noGrp="1"/>
          </p:cNvSpPr>
          <p:nvPr>
            <p:ph type="title"/>
          </p:nvPr>
        </p:nvSpPr>
        <p:spPr>
          <a:xfrm>
            <a:off x="1141411" y="609600"/>
            <a:ext cx="9905999" cy="1905000"/>
          </a:xfrm>
        </p:spPr>
        <p:txBody>
          <a:bodyPr/>
          <a:p>
            <a:r>
              <a:rPr dirty="0" lang="en-US"/>
              <a:t>Click to edit Master title style</a:t>
            </a:r>
          </a:p>
        </p:txBody>
      </p:sp>
      <p:sp>
        <p:nvSpPr>
          <p:cNvPr id="1048731" name="Text Placeholder 2"/>
          <p:cNvSpPr>
            <a:spLocks noGrp="1"/>
          </p:cNvSpPr>
          <p:nvPr>
            <p:ph type="body" idx="1"/>
          </p:nvPr>
        </p:nvSpPr>
        <p:spPr>
          <a:xfrm>
            <a:off x="1141413" y="4404596"/>
            <a:ext cx="3195240" cy="576262"/>
          </a:xfrm>
        </p:spPr>
        <p:txBody>
          <a:bodyPr anchor="b">
            <a:noAutofit/>
          </a:bodyPr>
          <a:lstStyle>
            <a:lvl1pPr indent="0" marL="0">
              <a:lnSpc>
                <a:spcPct val="90000"/>
              </a:lnSpc>
              <a:buNone/>
              <a:defRPr baseline="0" b="0" cap="all" sz="2000">
                <a:solidFill>
                  <a:schemeClr val="tx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732" name="Picture Placeholder 2"/>
          <p:cNvSpPr>
            <a:spLocks noChangeAspect="1" noGrp="1"/>
          </p:cNvSpPr>
          <p:nvPr>
            <p:ph type="pic" idx="15"/>
          </p:nvPr>
        </p:nvSpPr>
        <p:spPr>
          <a:xfrm>
            <a:off x="1141413" y="2666998"/>
            <a:ext cx="3195240" cy="1524000"/>
          </a:xfrm>
          <a:prstGeom prst="round2DiagRect"/>
          <a:ln w="19050" cap="sq">
            <a:solidFill>
              <a:schemeClr val="tx2">
                <a:lumMod val="60000"/>
                <a:lumOff val="40000"/>
                <a:alpha val="60000"/>
              </a:schemeClr>
            </a:solidFill>
            <a:miter lim="800000"/>
          </a:ln>
          <a:effectLst>
            <a:outerShdw algn="t" blurRad="88900" dir="5400000" dist="38100" rotWithShape="0">
              <a:prstClr val="black">
                <a:alpha val="40000"/>
              </a:prstClr>
            </a:outerShdw>
          </a:effectLst>
        </p:spPr>
        <p:txBody>
          <a:bodyPr anchor="t" bIns="45720" lIns="91440" rIns="91440" rtlCol="0" tIns="45720" vert="horz">
            <a:normAutofit/>
          </a:bodyPr>
          <a:lstStyle>
            <a:lvl1pPr>
              <a:buNone/>
              <a:defRPr dirty="0" sz="2000" lang="en-US"/>
            </a:lvl1pPr>
          </a:lstStyle>
          <a:p>
            <a:pPr indent="0" lvl="0" marL="0">
              <a:buNone/>
            </a:pPr>
            <a:r>
              <a:rPr dirty="0" lang="en-US"/>
              <a:t>Click icon to add picture</a:t>
            </a:r>
          </a:p>
        </p:txBody>
      </p:sp>
      <p:sp>
        <p:nvSpPr>
          <p:cNvPr id="1048733" name="Text Placeholder 3"/>
          <p:cNvSpPr>
            <a:spLocks noGrp="1"/>
          </p:cNvSpPr>
          <p:nvPr>
            <p:ph type="body" sz="half" idx="18"/>
          </p:nvPr>
        </p:nvSpPr>
        <p:spPr>
          <a:xfrm>
            <a:off x="1141413" y="4980858"/>
            <a:ext cx="3195240" cy="817843"/>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dirty="0" lang="en-US"/>
              <a:t>Click to edit Master text styles</a:t>
            </a:r>
          </a:p>
        </p:txBody>
      </p:sp>
      <p:sp>
        <p:nvSpPr>
          <p:cNvPr id="1048734" name="Text Placeholder 4"/>
          <p:cNvSpPr>
            <a:spLocks noGrp="1"/>
          </p:cNvSpPr>
          <p:nvPr>
            <p:ph type="body" sz="quarter" idx="3"/>
          </p:nvPr>
        </p:nvSpPr>
        <p:spPr>
          <a:xfrm>
            <a:off x="4489053" y="4404596"/>
            <a:ext cx="3200400" cy="576262"/>
          </a:xfrm>
        </p:spPr>
        <p:txBody>
          <a:bodyPr anchor="b">
            <a:noAutofit/>
          </a:bodyPr>
          <a:lstStyle>
            <a:lvl1pPr indent="0" marL="0">
              <a:lnSpc>
                <a:spcPct val="90000"/>
              </a:lnSpc>
              <a:buNone/>
              <a:defRPr baseline="0" b="0" cap="all" sz="2000">
                <a:solidFill>
                  <a:schemeClr val="tx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735" name="Picture Placeholder 2"/>
          <p:cNvSpPr>
            <a:spLocks noChangeAspect="1" noGrp="1"/>
          </p:cNvSpPr>
          <p:nvPr>
            <p:ph type="pic" idx="21"/>
          </p:nvPr>
        </p:nvSpPr>
        <p:spPr>
          <a:xfrm>
            <a:off x="4489053" y="2666998"/>
            <a:ext cx="3198940" cy="1524000"/>
          </a:xfrm>
          <a:prstGeom prst="round2DiagRect"/>
          <a:ln w="19050" cap="sq">
            <a:solidFill>
              <a:schemeClr val="tx2">
                <a:lumMod val="60000"/>
                <a:lumOff val="40000"/>
                <a:alpha val="60000"/>
              </a:schemeClr>
            </a:solidFill>
            <a:miter lim="800000"/>
          </a:ln>
          <a:effectLst>
            <a:outerShdw algn="t" blurRad="88900" dir="5400000" dist="38100" rotWithShape="0">
              <a:prstClr val="black">
                <a:alpha val="40000"/>
              </a:prstClr>
            </a:outerShdw>
          </a:effectLst>
        </p:spPr>
        <p:txBody>
          <a:bodyPr anchor="t" bIns="45720" lIns="91440" rIns="91440" rtlCol="0" tIns="45720" vert="horz">
            <a:normAutofit/>
          </a:bodyPr>
          <a:lstStyle>
            <a:lvl1pPr>
              <a:buNone/>
              <a:defRPr dirty="0" sz="2000" lang="en-US"/>
            </a:lvl1pPr>
          </a:lstStyle>
          <a:p>
            <a:pPr indent="0" lvl="0" marL="0">
              <a:buNone/>
            </a:pPr>
            <a:r>
              <a:rPr dirty="0" lang="en-US"/>
              <a:t>Click icon to add picture</a:t>
            </a:r>
          </a:p>
        </p:txBody>
      </p:sp>
      <p:sp>
        <p:nvSpPr>
          <p:cNvPr id="1048736" name="Text Placeholder 3"/>
          <p:cNvSpPr>
            <a:spLocks noGrp="1"/>
          </p:cNvSpPr>
          <p:nvPr>
            <p:ph type="body" sz="half" idx="19"/>
          </p:nvPr>
        </p:nvSpPr>
        <p:spPr>
          <a:xfrm>
            <a:off x="4487593" y="4980857"/>
            <a:ext cx="3200400" cy="810342"/>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dirty="0" lang="en-US"/>
              <a:t>Click to edit Master text styles</a:t>
            </a:r>
          </a:p>
        </p:txBody>
      </p:sp>
      <p:sp>
        <p:nvSpPr>
          <p:cNvPr id="1048737" name="Text Placeholder 4"/>
          <p:cNvSpPr>
            <a:spLocks noGrp="1"/>
          </p:cNvSpPr>
          <p:nvPr>
            <p:ph type="body" sz="quarter" idx="13"/>
          </p:nvPr>
        </p:nvSpPr>
        <p:spPr>
          <a:xfrm>
            <a:off x="7852567" y="4404595"/>
            <a:ext cx="3190741" cy="576262"/>
          </a:xfrm>
        </p:spPr>
        <p:txBody>
          <a:bodyPr anchor="b">
            <a:noAutofit/>
          </a:bodyPr>
          <a:lstStyle>
            <a:lvl1pPr indent="0" marL="0">
              <a:lnSpc>
                <a:spcPct val="90000"/>
              </a:lnSpc>
              <a:buNone/>
              <a:defRPr baseline="0" b="0" cap="all" sz="2000">
                <a:solidFill>
                  <a:schemeClr val="tx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738" name="Picture Placeholder 2"/>
          <p:cNvSpPr>
            <a:spLocks noChangeAspect="1" noGrp="1"/>
          </p:cNvSpPr>
          <p:nvPr>
            <p:ph type="pic" idx="22"/>
          </p:nvPr>
        </p:nvSpPr>
        <p:spPr>
          <a:xfrm>
            <a:off x="7852442" y="2666998"/>
            <a:ext cx="3194969" cy="1524000"/>
          </a:xfrm>
          <a:prstGeom prst="round2DiagRect"/>
          <a:ln w="19050" cap="sq">
            <a:solidFill>
              <a:schemeClr val="tx2">
                <a:lumMod val="60000"/>
                <a:lumOff val="40000"/>
                <a:alpha val="60000"/>
              </a:schemeClr>
            </a:solidFill>
            <a:miter lim="800000"/>
          </a:ln>
          <a:effectLst>
            <a:outerShdw algn="t" blurRad="88900" dir="5400000" dist="38100" rotWithShape="0">
              <a:prstClr val="black">
                <a:alpha val="40000"/>
              </a:prstClr>
            </a:outerShdw>
          </a:effectLst>
        </p:spPr>
        <p:txBody>
          <a:bodyPr anchor="t" bIns="45720" lIns="91440" rIns="91440" rtlCol="0" tIns="45720" vert="horz">
            <a:normAutofit/>
          </a:bodyPr>
          <a:lstStyle>
            <a:lvl1pPr>
              <a:buNone/>
              <a:defRPr dirty="0" sz="2000" lang="en-US"/>
            </a:lvl1pPr>
          </a:lstStyle>
          <a:p>
            <a:pPr indent="0" lvl="0" marL="0">
              <a:buNone/>
            </a:pPr>
            <a:r>
              <a:rPr dirty="0" lang="en-US"/>
              <a:t>Click icon to add picture</a:t>
            </a:r>
          </a:p>
        </p:txBody>
      </p:sp>
      <p:sp>
        <p:nvSpPr>
          <p:cNvPr id="1048739" name="Text Placeholder 3"/>
          <p:cNvSpPr>
            <a:spLocks noGrp="1"/>
          </p:cNvSpPr>
          <p:nvPr>
            <p:ph type="body" sz="half" idx="20"/>
          </p:nvPr>
        </p:nvSpPr>
        <p:spPr>
          <a:xfrm>
            <a:off x="7852442" y="4980854"/>
            <a:ext cx="3194968" cy="810345"/>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dirty="0" lang="en-US"/>
              <a:t>Click to edit Master text styles</a:t>
            </a:r>
          </a:p>
        </p:txBody>
      </p:sp>
      <p:sp>
        <p:nvSpPr>
          <p:cNvPr id="1048740" name="Date Placeholder 2"/>
          <p:cNvSpPr>
            <a:spLocks noGrp="1"/>
          </p:cNvSpPr>
          <p:nvPr>
            <p:ph type="dt" sz="half" idx="10"/>
          </p:nvPr>
        </p:nvSpPr>
        <p:spPr/>
        <p:txBody>
          <a:bodyPr/>
          <a:p>
            <a:fld id="{48A87A34-81AB-432B-8DAE-1953F412C126}" type="datetimeFigureOut">
              <a:rPr dirty="0" lang="en-US"/>
              <a:t>10/25/2021</a:t>
            </a:fld>
            <a:endParaRPr dirty="0" lang="en-US"/>
          </a:p>
        </p:txBody>
      </p:sp>
      <p:sp>
        <p:nvSpPr>
          <p:cNvPr id="1048741" name="Footer Placeholder 3"/>
          <p:cNvSpPr>
            <a:spLocks noGrp="1"/>
          </p:cNvSpPr>
          <p:nvPr>
            <p:ph type="ftr" sz="quarter" idx="11"/>
          </p:nvPr>
        </p:nvSpPr>
        <p:spPr/>
        <p:txBody>
          <a:bodyPr/>
          <a:p>
            <a:endParaRPr dirty="0" lang="en-US"/>
          </a:p>
        </p:txBody>
      </p:sp>
      <p:sp>
        <p:nvSpPr>
          <p:cNvPr id="1048742" name="Slide Number Placeholder 4"/>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5" name=""/>
        <p:cNvGrpSpPr/>
        <p:nvPr/>
      </p:nvGrpSpPr>
      <p:grpSpPr>
        <a:xfrm>
          <a:off x="0" y="0"/>
          <a:ext cx="0" cy="0"/>
          <a:chOff x="0" y="0"/>
          <a:chExt cx="0" cy="0"/>
        </a:xfrm>
      </p:grpSpPr>
      <p:sp>
        <p:nvSpPr>
          <p:cNvPr id="1048800" name="Title 1"/>
          <p:cNvSpPr>
            <a:spLocks noGrp="1"/>
          </p:cNvSpPr>
          <p:nvPr>
            <p:ph type="title"/>
          </p:nvPr>
        </p:nvSpPr>
        <p:spPr/>
        <p:txBody>
          <a:bodyPr/>
          <a:p>
            <a:r>
              <a:rPr dirty="0" lang="en-US"/>
              <a:t>Click to edit Master title style</a:t>
            </a:r>
          </a:p>
        </p:txBody>
      </p:sp>
      <p:sp>
        <p:nvSpPr>
          <p:cNvPr id="1048801" name="Vertical Text Placeholder 2"/>
          <p:cNvSpPr>
            <a:spLocks noGrp="1"/>
          </p:cNvSpPr>
          <p:nvPr>
            <p:ph type="body" orient="vert" idx="1"/>
          </p:nvPr>
        </p:nvSpPr>
        <p:spPr/>
        <p:txBody>
          <a:bodyPr anchor="t" vert="eaVert"/>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802" name="Date Placeholder 3"/>
          <p:cNvSpPr>
            <a:spLocks noGrp="1"/>
          </p:cNvSpPr>
          <p:nvPr>
            <p:ph type="dt" sz="half" idx="10"/>
          </p:nvPr>
        </p:nvSpPr>
        <p:spPr/>
        <p:txBody>
          <a:bodyPr/>
          <a:p>
            <a:fld id="{48A87A34-81AB-432B-8DAE-1953F412C126}" type="datetimeFigureOut">
              <a:rPr dirty="0" lang="en-US"/>
              <a:t>10/25/2021</a:t>
            </a:fld>
            <a:endParaRPr dirty="0" lang="en-US"/>
          </a:p>
        </p:txBody>
      </p:sp>
      <p:sp>
        <p:nvSpPr>
          <p:cNvPr id="1048803" name="Footer Placeholder 4"/>
          <p:cNvSpPr>
            <a:spLocks noGrp="1"/>
          </p:cNvSpPr>
          <p:nvPr>
            <p:ph type="ftr" sz="quarter" idx="11"/>
          </p:nvPr>
        </p:nvSpPr>
        <p:spPr/>
        <p:txBody>
          <a:bodyPr/>
          <a:p>
            <a:endParaRPr dirty="0" lang="en-US"/>
          </a:p>
        </p:txBody>
      </p:sp>
      <p:sp>
        <p:nvSpPr>
          <p:cNvPr id="1048804" name="Slide Number Placeholder 5"/>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9" name=""/>
        <p:cNvGrpSpPr/>
        <p:nvPr/>
      </p:nvGrpSpPr>
      <p:grpSpPr>
        <a:xfrm>
          <a:off x="0" y="0"/>
          <a:ext cx="0" cy="0"/>
          <a:chOff x="0" y="0"/>
          <a:chExt cx="0" cy="0"/>
        </a:xfrm>
      </p:grpSpPr>
      <p:sp>
        <p:nvSpPr>
          <p:cNvPr id="1048759" name="Vertical Title 1"/>
          <p:cNvSpPr>
            <a:spLocks noGrp="1"/>
          </p:cNvSpPr>
          <p:nvPr>
            <p:ph type="title" orient="vert"/>
          </p:nvPr>
        </p:nvSpPr>
        <p:spPr>
          <a:xfrm>
            <a:off x="9042400" y="609599"/>
            <a:ext cx="2005011" cy="5181601"/>
          </a:xfrm>
        </p:spPr>
        <p:txBody>
          <a:bodyPr vert="eaVert"/>
          <a:p>
            <a:r>
              <a:rPr dirty="0" lang="en-US"/>
              <a:t>Click to edit Master title style</a:t>
            </a:r>
          </a:p>
        </p:txBody>
      </p:sp>
      <p:sp>
        <p:nvSpPr>
          <p:cNvPr id="1048760" name="Vertical Text Placeholder 2"/>
          <p:cNvSpPr>
            <a:spLocks noGrp="1"/>
          </p:cNvSpPr>
          <p:nvPr>
            <p:ph type="body" orient="vert" idx="1"/>
          </p:nvPr>
        </p:nvSpPr>
        <p:spPr>
          <a:xfrm>
            <a:off x="1141410" y="609599"/>
            <a:ext cx="7748590" cy="5181601"/>
          </a:xfrm>
        </p:spPr>
        <p:txBody>
          <a:bodyPr vert="eaVert"/>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761" name="Date Placeholder 3"/>
          <p:cNvSpPr>
            <a:spLocks noGrp="1"/>
          </p:cNvSpPr>
          <p:nvPr>
            <p:ph type="dt" sz="half" idx="10"/>
          </p:nvPr>
        </p:nvSpPr>
        <p:spPr/>
        <p:txBody>
          <a:bodyPr/>
          <a:p>
            <a:fld id="{48A87A34-81AB-432B-8DAE-1953F412C126}" type="datetimeFigureOut">
              <a:rPr dirty="0" lang="en-US"/>
              <a:t>10/25/2021</a:t>
            </a:fld>
            <a:endParaRPr dirty="0" lang="en-US"/>
          </a:p>
        </p:txBody>
      </p:sp>
      <p:sp>
        <p:nvSpPr>
          <p:cNvPr id="1048762" name="Footer Placeholder 4"/>
          <p:cNvSpPr>
            <a:spLocks noGrp="1"/>
          </p:cNvSpPr>
          <p:nvPr>
            <p:ph type="ftr" sz="quarter" idx="11"/>
          </p:nvPr>
        </p:nvSpPr>
        <p:spPr/>
        <p:txBody>
          <a:bodyPr/>
          <a:p>
            <a:endParaRPr dirty="0" lang="en-US"/>
          </a:p>
        </p:txBody>
      </p:sp>
      <p:sp>
        <p:nvSpPr>
          <p:cNvPr id="1048763" name="Slide Number Placeholder 5"/>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0" name=""/>
        <p:cNvGrpSpPr/>
        <p:nvPr/>
      </p:nvGrpSpPr>
      <p:grpSpPr>
        <a:xfrm>
          <a:off x="0" y="0"/>
          <a:ext cx="0" cy="0"/>
          <a:chOff x="0" y="0"/>
          <a:chExt cx="0" cy="0"/>
        </a:xfrm>
      </p:grpSpPr>
      <p:sp>
        <p:nvSpPr>
          <p:cNvPr id="1048618" name="Title 1"/>
          <p:cNvSpPr>
            <a:spLocks noGrp="1"/>
          </p:cNvSpPr>
          <p:nvPr>
            <p:ph type="title"/>
          </p:nvPr>
        </p:nvSpPr>
        <p:spPr/>
        <p:txBody>
          <a:bodyPr/>
          <a:p>
            <a:r>
              <a:rPr dirty="0" lang="en-US"/>
              <a:t>Click to edit Master title style</a:t>
            </a:r>
          </a:p>
        </p:txBody>
      </p:sp>
      <p:sp>
        <p:nvSpPr>
          <p:cNvPr id="1048619" name="Content Placeholder 2"/>
          <p:cNvSpPr>
            <a:spLocks noGrp="1"/>
          </p:cNvSpPr>
          <p:nvPr>
            <p:ph idx="1"/>
          </p:nvPr>
        </p:nvSpPr>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20" name="Date Placeholder 3"/>
          <p:cNvSpPr>
            <a:spLocks noGrp="1"/>
          </p:cNvSpPr>
          <p:nvPr>
            <p:ph type="dt" sz="half" idx="10"/>
          </p:nvPr>
        </p:nvSpPr>
        <p:spPr/>
        <p:txBody>
          <a:bodyPr/>
          <a:p>
            <a:fld id="{48A87A34-81AB-432B-8DAE-1953F412C126}" type="datetimeFigureOut">
              <a:rPr dirty="0" lang="en-US"/>
              <a:t>10/25/2021</a:t>
            </a:fld>
            <a:endParaRPr dirty="0" lang="en-US"/>
          </a:p>
        </p:txBody>
      </p:sp>
      <p:sp>
        <p:nvSpPr>
          <p:cNvPr id="1048621" name="Footer Placeholder 4"/>
          <p:cNvSpPr>
            <a:spLocks noGrp="1"/>
          </p:cNvSpPr>
          <p:nvPr>
            <p:ph type="ftr" sz="quarter" idx="11"/>
          </p:nvPr>
        </p:nvSpPr>
        <p:spPr/>
        <p:txBody>
          <a:bodyPr/>
          <a:p>
            <a:endParaRPr dirty="0" lang="en-US"/>
          </a:p>
        </p:txBody>
      </p:sp>
      <p:sp>
        <p:nvSpPr>
          <p:cNvPr id="1048622" name="Slide Number Placeholder 5"/>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6" name=""/>
        <p:cNvGrpSpPr/>
        <p:nvPr/>
      </p:nvGrpSpPr>
      <p:grpSpPr>
        <a:xfrm>
          <a:off x="0" y="0"/>
          <a:ext cx="0" cy="0"/>
          <a:chOff x="0" y="0"/>
          <a:chExt cx="0" cy="0"/>
        </a:xfrm>
      </p:grpSpPr>
      <p:sp>
        <p:nvSpPr>
          <p:cNvPr id="1048743" name="Title 1"/>
          <p:cNvSpPr>
            <a:spLocks noGrp="1"/>
          </p:cNvSpPr>
          <p:nvPr>
            <p:ph type="title"/>
          </p:nvPr>
        </p:nvSpPr>
        <p:spPr>
          <a:xfrm>
            <a:off x="1141411" y="1419226"/>
            <a:ext cx="9906000" cy="2852737"/>
          </a:xfrm>
        </p:spPr>
        <p:txBody>
          <a:bodyPr anchor="b">
            <a:normAutofit/>
          </a:bodyPr>
          <a:lstStyle>
            <a:lvl1pPr>
              <a:defRPr sz="3600"/>
            </a:lvl1pPr>
          </a:lstStyle>
          <a:p>
            <a:r>
              <a:rPr dirty="0" lang="en-US"/>
              <a:t>Click to edit Master title style</a:t>
            </a:r>
          </a:p>
        </p:txBody>
      </p:sp>
      <p:sp>
        <p:nvSpPr>
          <p:cNvPr id="1048744" name="Text Placeholder 2"/>
          <p:cNvSpPr>
            <a:spLocks noGrp="1"/>
          </p:cNvSpPr>
          <p:nvPr>
            <p:ph type="body" idx="1"/>
          </p:nvPr>
        </p:nvSpPr>
        <p:spPr>
          <a:xfrm>
            <a:off x="1141411" y="4424362"/>
            <a:ext cx="9906000" cy="1374776"/>
          </a:xfrm>
        </p:spPr>
        <p:txBody>
          <a:bodyPr>
            <a:normAutofit/>
          </a:bodyPr>
          <a:lstStyle>
            <a:lvl1pPr indent="0" marL="0">
              <a:buNone/>
              <a:defRPr baseline="0" cap="all" sz="1800">
                <a:solidFill>
                  <a:schemeClr val="tx1">
                    <a:tint val="75000"/>
                  </a:schemeClr>
                </a:solidFill>
              </a:defRPr>
            </a:lvl1pPr>
            <a:lvl2pPr indent="0" marL="457200">
              <a:buNone/>
              <a:defRPr sz="18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dirty="0" lang="en-US"/>
              <a:t>Click to edit Master text styles</a:t>
            </a:r>
          </a:p>
        </p:txBody>
      </p:sp>
      <p:sp>
        <p:nvSpPr>
          <p:cNvPr id="1048745" name="Date Placeholder 3"/>
          <p:cNvSpPr>
            <a:spLocks noGrp="1"/>
          </p:cNvSpPr>
          <p:nvPr>
            <p:ph type="dt" sz="half" idx="10"/>
          </p:nvPr>
        </p:nvSpPr>
        <p:spPr/>
        <p:txBody>
          <a:bodyPr/>
          <a:p>
            <a:fld id="{48A87A34-81AB-432B-8DAE-1953F412C126}" type="datetimeFigureOut">
              <a:rPr dirty="0" lang="en-US"/>
              <a:t>10/25/2021</a:t>
            </a:fld>
            <a:endParaRPr dirty="0" lang="en-US"/>
          </a:p>
        </p:txBody>
      </p:sp>
      <p:sp>
        <p:nvSpPr>
          <p:cNvPr id="1048746" name="Footer Placeholder 4"/>
          <p:cNvSpPr>
            <a:spLocks noGrp="1"/>
          </p:cNvSpPr>
          <p:nvPr>
            <p:ph type="ftr" sz="quarter" idx="11"/>
          </p:nvPr>
        </p:nvSpPr>
        <p:spPr/>
        <p:txBody>
          <a:bodyPr/>
          <a:p>
            <a:endParaRPr dirty="0" lang="en-US"/>
          </a:p>
        </p:txBody>
      </p:sp>
      <p:sp>
        <p:nvSpPr>
          <p:cNvPr id="1048747" name="Slide Number Placeholder 5"/>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2" name=""/>
        <p:cNvGrpSpPr/>
        <p:nvPr/>
      </p:nvGrpSpPr>
      <p:grpSpPr>
        <a:xfrm>
          <a:off x="0" y="0"/>
          <a:ext cx="0" cy="0"/>
          <a:chOff x="0" y="0"/>
          <a:chExt cx="0" cy="0"/>
        </a:xfrm>
      </p:grpSpPr>
      <p:sp>
        <p:nvSpPr>
          <p:cNvPr id="1048778" name="Title 1"/>
          <p:cNvSpPr>
            <a:spLocks noGrp="1"/>
          </p:cNvSpPr>
          <p:nvPr>
            <p:ph type="title"/>
          </p:nvPr>
        </p:nvSpPr>
        <p:spPr/>
        <p:txBody>
          <a:bodyPr/>
          <a:p>
            <a:r>
              <a:rPr dirty="0" lang="en-US"/>
              <a:t>Click to edit Master title style</a:t>
            </a:r>
          </a:p>
        </p:txBody>
      </p:sp>
      <p:sp>
        <p:nvSpPr>
          <p:cNvPr id="1048779" name="Content Placeholder 2"/>
          <p:cNvSpPr>
            <a:spLocks noGrp="1"/>
          </p:cNvSpPr>
          <p:nvPr>
            <p:ph sz="half" idx="1"/>
          </p:nvPr>
        </p:nvSpPr>
        <p:spPr>
          <a:xfrm>
            <a:off x="1141410" y="2249486"/>
            <a:ext cx="4878389" cy="3541714"/>
          </a:xfrm>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780" name="Content Placeholder 3"/>
          <p:cNvSpPr>
            <a:spLocks noGrp="1"/>
          </p:cNvSpPr>
          <p:nvPr>
            <p:ph sz="half" idx="2"/>
          </p:nvPr>
        </p:nvSpPr>
        <p:spPr>
          <a:xfrm>
            <a:off x="6172200" y="2249486"/>
            <a:ext cx="4875211" cy="3541714"/>
          </a:xfrm>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781" name="Date Placeholder 4"/>
          <p:cNvSpPr>
            <a:spLocks noGrp="1"/>
          </p:cNvSpPr>
          <p:nvPr>
            <p:ph type="dt" sz="half" idx="10"/>
          </p:nvPr>
        </p:nvSpPr>
        <p:spPr/>
        <p:txBody>
          <a:bodyPr/>
          <a:p>
            <a:fld id="{48A87A34-81AB-432B-8DAE-1953F412C126}" type="datetimeFigureOut">
              <a:rPr dirty="0" lang="en-US"/>
              <a:t>10/25/2021</a:t>
            </a:fld>
            <a:endParaRPr dirty="0" lang="en-US"/>
          </a:p>
        </p:txBody>
      </p:sp>
      <p:sp>
        <p:nvSpPr>
          <p:cNvPr id="1048782" name="Footer Placeholder 5"/>
          <p:cNvSpPr>
            <a:spLocks noGrp="1"/>
          </p:cNvSpPr>
          <p:nvPr>
            <p:ph type="ftr" sz="quarter" idx="11"/>
          </p:nvPr>
        </p:nvSpPr>
        <p:spPr/>
        <p:txBody>
          <a:bodyPr/>
          <a:p>
            <a:endParaRPr dirty="0" lang="en-US"/>
          </a:p>
        </p:txBody>
      </p:sp>
      <p:sp>
        <p:nvSpPr>
          <p:cNvPr id="1048783" name="Slide Number Placeholder 6"/>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7" name=""/>
        <p:cNvGrpSpPr/>
        <p:nvPr/>
      </p:nvGrpSpPr>
      <p:grpSpPr>
        <a:xfrm>
          <a:off x="0" y="0"/>
          <a:ext cx="0" cy="0"/>
          <a:chOff x="0" y="0"/>
          <a:chExt cx="0" cy="0"/>
        </a:xfrm>
      </p:grpSpPr>
      <p:sp>
        <p:nvSpPr>
          <p:cNvPr id="1048748" name="Title 1"/>
          <p:cNvSpPr>
            <a:spLocks noGrp="1"/>
          </p:cNvSpPr>
          <p:nvPr>
            <p:ph type="title"/>
          </p:nvPr>
        </p:nvSpPr>
        <p:spPr>
          <a:xfrm>
            <a:off x="1141411" y="619126"/>
            <a:ext cx="9906000" cy="1477961"/>
          </a:xfrm>
        </p:spPr>
        <p:txBody>
          <a:bodyPr/>
          <a:p>
            <a:r>
              <a:rPr dirty="0" lang="en-US"/>
              <a:t>Click to edit Master title style</a:t>
            </a:r>
          </a:p>
        </p:txBody>
      </p:sp>
      <p:sp>
        <p:nvSpPr>
          <p:cNvPr id="1048749" name="Text Placeholder 2"/>
          <p:cNvSpPr>
            <a:spLocks noGrp="1"/>
          </p:cNvSpPr>
          <p:nvPr>
            <p:ph type="body" idx="1"/>
          </p:nvPr>
        </p:nvSpPr>
        <p:spPr>
          <a:xfrm>
            <a:off x="1370019" y="2249486"/>
            <a:ext cx="4649783" cy="823912"/>
          </a:xfrm>
        </p:spPr>
        <p:txBody>
          <a:bodyPr anchor="b"/>
          <a:lstStyle>
            <a:lvl1pPr indent="0" marL="0">
              <a:lnSpc>
                <a:spcPct val="90000"/>
              </a:lnSpc>
              <a:buNone/>
              <a:defRPr baseline="0" b="0" cap="all" sz="2400">
                <a:solidFill>
                  <a:schemeClr val="tx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750" name="Content Placeholder 3"/>
          <p:cNvSpPr>
            <a:spLocks noGrp="1"/>
          </p:cNvSpPr>
          <p:nvPr>
            <p:ph sz="half" idx="2"/>
          </p:nvPr>
        </p:nvSpPr>
        <p:spPr>
          <a:xfrm>
            <a:off x="1141410" y="3073397"/>
            <a:ext cx="4878391" cy="2717801"/>
          </a:xfrm>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751" name="Text Placeholder 4"/>
          <p:cNvSpPr>
            <a:spLocks noGrp="1"/>
          </p:cNvSpPr>
          <p:nvPr>
            <p:ph type="body" sz="quarter" idx="3"/>
          </p:nvPr>
        </p:nvSpPr>
        <p:spPr>
          <a:xfrm>
            <a:off x="6400808" y="2249485"/>
            <a:ext cx="4646602" cy="823912"/>
          </a:xfrm>
        </p:spPr>
        <p:txBody>
          <a:bodyPr anchor="b"/>
          <a:lstStyle>
            <a:lvl1pPr indent="0" marL="0">
              <a:lnSpc>
                <a:spcPct val="90000"/>
              </a:lnSpc>
              <a:buNone/>
              <a:defRPr baseline="0" b="0" cap="all" sz="2400">
                <a:solidFill>
                  <a:schemeClr val="tx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752" name="Content Placeholder 5"/>
          <p:cNvSpPr>
            <a:spLocks noGrp="1"/>
          </p:cNvSpPr>
          <p:nvPr>
            <p:ph sz="quarter" idx="4"/>
          </p:nvPr>
        </p:nvSpPr>
        <p:spPr>
          <a:xfrm>
            <a:off x="6172200" y="3073397"/>
            <a:ext cx="4875210" cy="2717801"/>
          </a:xfrm>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753" name="Date Placeholder 6"/>
          <p:cNvSpPr>
            <a:spLocks noGrp="1"/>
          </p:cNvSpPr>
          <p:nvPr>
            <p:ph type="dt" sz="half" idx="10"/>
          </p:nvPr>
        </p:nvSpPr>
        <p:spPr/>
        <p:txBody>
          <a:bodyPr/>
          <a:p>
            <a:fld id="{48A87A34-81AB-432B-8DAE-1953F412C126}" type="datetimeFigureOut">
              <a:rPr dirty="0" lang="en-US"/>
              <a:t>10/25/2021</a:t>
            </a:fld>
            <a:endParaRPr dirty="0" lang="en-US"/>
          </a:p>
        </p:txBody>
      </p:sp>
      <p:sp>
        <p:nvSpPr>
          <p:cNvPr id="1048754" name="Footer Placeholder 7"/>
          <p:cNvSpPr>
            <a:spLocks noGrp="1"/>
          </p:cNvSpPr>
          <p:nvPr>
            <p:ph type="ftr" sz="quarter" idx="11"/>
          </p:nvPr>
        </p:nvSpPr>
        <p:spPr/>
        <p:txBody>
          <a:bodyPr/>
          <a:p>
            <a:endParaRPr dirty="0" lang="en-US"/>
          </a:p>
        </p:txBody>
      </p:sp>
      <p:sp>
        <p:nvSpPr>
          <p:cNvPr id="1048755" name="Slide Number Placeholder 8"/>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1" name=""/>
        <p:cNvGrpSpPr/>
        <p:nvPr/>
      </p:nvGrpSpPr>
      <p:grpSpPr>
        <a:xfrm>
          <a:off x="0" y="0"/>
          <a:ext cx="0" cy="0"/>
          <a:chOff x="0" y="0"/>
          <a:chExt cx="0" cy="0"/>
        </a:xfrm>
      </p:grpSpPr>
      <p:sp>
        <p:nvSpPr>
          <p:cNvPr id="1048710" name="Title 1"/>
          <p:cNvSpPr>
            <a:spLocks noGrp="1"/>
          </p:cNvSpPr>
          <p:nvPr>
            <p:ph type="title"/>
          </p:nvPr>
        </p:nvSpPr>
        <p:spPr/>
        <p:txBody>
          <a:bodyPr/>
          <a:p>
            <a:r>
              <a:rPr dirty="0" lang="en-US"/>
              <a:t>Click to edit Master title style</a:t>
            </a:r>
          </a:p>
        </p:txBody>
      </p:sp>
      <p:sp>
        <p:nvSpPr>
          <p:cNvPr id="1048711" name="Date Placeholder 2"/>
          <p:cNvSpPr>
            <a:spLocks noGrp="1"/>
          </p:cNvSpPr>
          <p:nvPr>
            <p:ph type="dt" sz="half" idx="10"/>
          </p:nvPr>
        </p:nvSpPr>
        <p:spPr/>
        <p:txBody>
          <a:bodyPr/>
          <a:p>
            <a:fld id="{48A87A34-81AB-432B-8DAE-1953F412C126}" type="datetimeFigureOut">
              <a:rPr dirty="0" lang="en-US"/>
              <a:t>10/25/2021</a:t>
            </a:fld>
            <a:endParaRPr dirty="0" lang="en-US"/>
          </a:p>
        </p:txBody>
      </p:sp>
      <p:sp>
        <p:nvSpPr>
          <p:cNvPr id="1048712" name="Footer Placeholder 3"/>
          <p:cNvSpPr>
            <a:spLocks noGrp="1"/>
          </p:cNvSpPr>
          <p:nvPr>
            <p:ph type="ftr" sz="quarter" idx="11"/>
          </p:nvPr>
        </p:nvSpPr>
        <p:spPr/>
        <p:txBody>
          <a:bodyPr/>
          <a:p>
            <a:endParaRPr dirty="0" lang="en-US"/>
          </a:p>
        </p:txBody>
      </p:sp>
      <p:sp>
        <p:nvSpPr>
          <p:cNvPr id="1048713" name="Slide Number Placeholder 4"/>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8" name=""/>
        <p:cNvGrpSpPr/>
        <p:nvPr/>
      </p:nvGrpSpPr>
      <p:grpSpPr>
        <a:xfrm>
          <a:off x="0" y="0"/>
          <a:ext cx="0" cy="0"/>
          <a:chOff x="0" y="0"/>
          <a:chExt cx="0" cy="0"/>
        </a:xfrm>
      </p:grpSpPr>
      <p:sp>
        <p:nvSpPr>
          <p:cNvPr id="1048756" name="Date Placeholder 1"/>
          <p:cNvSpPr>
            <a:spLocks noGrp="1"/>
          </p:cNvSpPr>
          <p:nvPr>
            <p:ph type="dt" sz="half" idx="10"/>
          </p:nvPr>
        </p:nvSpPr>
        <p:spPr/>
        <p:txBody>
          <a:bodyPr/>
          <a:p>
            <a:fld id="{48A87A34-81AB-432B-8DAE-1953F412C126}" type="datetimeFigureOut">
              <a:rPr dirty="0" lang="en-US"/>
              <a:t>10/25/2021</a:t>
            </a:fld>
            <a:endParaRPr dirty="0" lang="en-US"/>
          </a:p>
        </p:txBody>
      </p:sp>
      <p:sp>
        <p:nvSpPr>
          <p:cNvPr id="1048757" name="Footer Placeholder 2"/>
          <p:cNvSpPr>
            <a:spLocks noGrp="1"/>
          </p:cNvSpPr>
          <p:nvPr>
            <p:ph type="ftr" sz="quarter" idx="11"/>
          </p:nvPr>
        </p:nvSpPr>
        <p:spPr/>
        <p:txBody>
          <a:bodyPr/>
          <a:p>
            <a:endParaRPr dirty="0" lang="en-US"/>
          </a:p>
        </p:txBody>
      </p:sp>
      <p:sp>
        <p:nvSpPr>
          <p:cNvPr id="1048758" name="Slide Number Placeholder 3"/>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4" name=""/>
        <p:cNvGrpSpPr/>
        <p:nvPr/>
      </p:nvGrpSpPr>
      <p:grpSpPr>
        <a:xfrm>
          <a:off x="0" y="0"/>
          <a:ext cx="0" cy="0"/>
          <a:chOff x="0" y="0"/>
          <a:chExt cx="0" cy="0"/>
        </a:xfrm>
      </p:grpSpPr>
      <p:sp>
        <p:nvSpPr>
          <p:cNvPr id="1048794" name="Title 1"/>
          <p:cNvSpPr>
            <a:spLocks noGrp="1"/>
          </p:cNvSpPr>
          <p:nvPr>
            <p:ph type="title"/>
          </p:nvPr>
        </p:nvSpPr>
        <p:spPr>
          <a:xfrm>
            <a:off x="1146705" y="609601"/>
            <a:ext cx="3856037" cy="1639884"/>
          </a:xfrm>
        </p:spPr>
        <p:txBody>
          <a:bodyPr anchor="b"/>
          <a:lstStyle>
            <a:lvl1pPr>
              <a:defRPr sz="3200"/>
            </a:lvl1pPr>
          </a:lstStyle>
          <a:p>
            <a:r>
              <a:rPr dirty="0" lang="en-US"/>
              <a:t>Click to edit Master title style</a:t>
            </a:r>
          </a:p>
        </p:txBody>
      </p:sp>
      <p:sp>
        <p:nvSpPr>
          <p:cNvPr id="1048795" name="Content Placeholder 2"/>
          <p:cNvSpPr>
            <a:spLocks noGrp="1"/>
          </p:cNvSpPr>
          <p:nvPr>
            <p:ph idx="1"/>
          </p:nvPr>
        </p:nvSpPr>
        <p:spPr>
          <a:xfrm>
            <a:off x="5156200" y="592666"/>
            <a:ext cx="5891209" cy="5198534"/>
          </a:xfrm>
        </p:spPr>
        <p:txBody>
          <a:bodyPr anchor="ct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796" name="Text Placeholder 3"/>
          <p:cNvSpPr>
            <a:spLocks noGrp="1"/>
          </p:cNvSpPr>
          <p:nvPr>
            <p:ph type="body" sz="half" idx="2"/>
          </p:nvPr>
        </p:nvSpPr>
        <p:spPr>
          <a:xfrm>
            <a:off x="1146705" y="2249486"/>
            <a:ext cx="3856037" cy="3541714"/>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797" name="Date Placeholder 4"/>
          <p:cNvSpPr>
            <a:spLocks noGrp="1"/>
          </p:cNvSpPr>
          <p:nvPr>
            <p:ph type="dt" sz="half" idx="10"/>
          </p:nvPr>
        </p:nvSpPr>
        <p:spPr/>
        <p:txBody>
          <a:bodyPr/>
          <a:p>
            <a:fld id="{48A87A34-81AB-432B-8DAE-1953F412C126}" type="datetimeFigureOut">
              <a:rPr dirty="0" lang="en-US"/>
              <a:t>10/25/2021</a:t>
            </a:fld>
            <a:endParaRPr dirty="0" lang="en-US"/>
          </a:p>
        </p:txBody>
      </p:sp>
      <p:sp>
        <p:nvSpPr>
          <p:cNvPr id="1048798" name="Footer Placeholder 5"/>
          <p:cNvSpPr>
            <a:spLocks noGrp="1"/>
          </p:cNvSpPr>
          <p:nvPr>
            <p:ph type="ftr" sz="quarter" idx="11"/>
          </p:nvPr>
        </p:nvSpPr>
        <p:spPr/>
        <p:txBody>
          <a:bodyPr/>
          <a:p>
            <a:endParaRPr dirty="0" lang="en-US"/>
          </a:p>
        </p:txBody>
      </p:sp>
      <p:sp>
        <p:nvSpPr>
          <p:cNvPr id="1048799" name="Slide Number Placeholder 6"/>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4" name=""/>
        <p:cNvGrpSpPr/>
        <p:nvPr/>
      </p:nvGrpSpPr>
      <p:grpSpPr>
        <a:xfrm>
          <a:off x="0" y="0"/>
          <a:ext cx="0" cy="0"/>
          <a:chOff x="0" y="0"/>
          <a:chExt cx="0" cy="0"/>
        </a:xfrm>
      </p:grpSpPr>
      <p:sp>
        <p:nvSpPr>
          <p:cNvPr id="1048724" name="Title 1"/>
          <p:cNvSpPr>
            <a:spLocks noGrp="1"/>
          </p:cNvSpPr>
          <p:nvPr>
            <p:ph type="title"/>
          </p:nvPr>
        </p:nvSpPr>
        <p:spPr>
          <a:xfrm>
            <a:off x="1141413" y="609600"/>
            <a:ext cx="5934508" cy="1639886"/>
          </a:xfrm>
        </p:spPr>
        <p:txBody>
          <a:bodyPr anchor="b"/>
          <a:lstStyle>
            <a:lvl1pPr>
              <a:defRPr sz="3200"/>
            </a:lvl1pPr>
          </a:lstStyle>
          <a:p>
            <a:r>
              <a:rPr dirty="0" lang="en-US"/>
              <a:t>Click to edit Master title style</a:t>
            </a:r>
          </a:p>
        </p:txBody>
      </p:sp>
      <p:sp>
        <p:nvSpPr>
          <p:cNvPr id="1048725" name="Picture Placeholder 2"/>
          <p:cNvSpPr>
            <a:spLocks noChangeAspect="1" noGrp="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algn="t" blurRad="88900" dir="5400000" dist="38100" rotWithShape="0">
              <a:prstClr val="black">
                <a:alpha val="40000"/>
              </a:prstClr>
            </a:outerShdw>
          </a:effectLst>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dirty="0" lang="en-US"/>
              <a:t>Click icon to add picture</a:t>
            </a:r>
          </a:p>
        </p:txBody>
      </p:sp>
      <p:sp>
        <p:nvSpPr>
          <p:cNvPr id="1048726" name="Text Placeholder 3"/>
          <p:cNvSpPr>
            <a:spLocks noGrp="1"/>
          </p:cNvSpPr>
          <p:nvPr>
            <p:ph type="body" sz="half" idx="2"/>
          </p:nvPr>
        </p:nvSpPr>
        <p:spPr>
          <a:xfrm>
            <a:off x="1141410" y="2249486"/>
            <a:ext cx="5934511" cy="3541714"/>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727" name="Date Placeholder 4"/>
          <p:cNvSpPr>
            <a:spLocks noGrp="1"/>
          </p:cNvSpPr>
          <p:nvPr>
            <p:ph type="dt" sz="half" idx="10"/>
          </p:nvPr>
        </p:nvSpPr>
        <p:spPr/>
        <p:txBody>
          <a:bodyPr/>
          <a:p>
            <a:fld id="{48A87A34-81AB-432B-8DAE-1953F412C126}" type="datetimeFigureOut">
              <a:rPr dirty="0" lang="en-US"/>
              <a:t>10/25/2021</a:t>
            </a:fld>
            <a:endParaRPr dirty="0" lang="en-US"/>
          </a:p>
        </p:txBody>
      </p:sp>
      <p:sp>
        <p:nvSpPr>
          <p:cNvPr id="1048728" name="Footer Placeholder 5"/>
          <p:cNvSpPr>
            <a:spLocks noGrp="1"/>
          </p:cNvSpPr>
          <p:nvPr>
            <p:ph type="ftr" sz="quarter" idx="11"/>
          </p:nvPr>
        </p:nvSpPr>
        <p:spPr/>
        <p:txBody>
          <a:bodyPr/>
          <a:p>
            <a:endParaRPr dirty="0" lang="en-US"/>
          </a:p>
        </p:txBody>
      </p:sp>
      <p:sp>
        <p:nvSpPr>
          <p:cNvPr id="1048729" name="Slide Number Placeholder 6"/>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image" Target="../media/image1.png"/><Relationship Id="rId1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9" name=""/>
        <p:cNvGrpSpPr/>
        <p:nvPr/>
      </p:nvGrpSpPr>
      <p:grpSpPr>
        <a:xfrm>
          <a:off x="0" y="0"/>
          <a:ext cx="0" cy="0"/>
          <a:chOff x="0" y="0"/>
          <a:chExt cx="0" cy="0"/>
        </a:xfrm>
      </p:grpSpPr>
      <p:pic>
        <p:nvPicPr>
          <p:cNvPr id="2097152" name="Picture 2" descr="\\DROBO-FS\QuickDrops\JB\PPTX NG\Droplets\LightingOverlay.png"/>
          <p:cNvPicPr>
            <a:picLocks noChangeAspect="1" noChangeArrowheads="1"/>
          </p:cNvPicPr>
          <p:nvPr/>
        </p:nvPicPr>
        <p:blipFill>
          <a:blip xmlns:r="http://schemas.openxmlformats.org/officeDocument/2006/relationships" r:embed="rId18">
            <a:alphaModFix amt="30000"/>
          </a:blip>
          <a:srcRect/>
          <a:stretch>
            <a:fillRect/>
          </a:stretch>
        </p:blipFill>
        <p:spPr bwMode="auto">
          <a:xfrm>
            <a:off x="0" y="-1"/>
            <a:ext cx="12192003" cy="6858001"/>
          </a:xfrm>
          <a:prstGeom prst="rect"/>
          <a:noFill/>
        </p:spPr>
      </p:pic>
      <p:grpSp>
        <p:nvGrpSpPr>
          <p:cNvPr id="10" name="Group 7"/>
          <p:cNvGrpSpPr/>
          <p:nvPr/>
        </p:nvGrpSpPr>
        <p:grpSpPr>
          <a:xfrm>
            <a:off x="-14288" y="0"/>
            <a:ext cx="12053888" cy="6858001"/>
            <a:chOff x="-14288" y="0"/>
            <a:chExt cx="12053888" cy="6858001"/>
          </a:xfrm>
        </p:grpSpPr>
        <p:grpSp>
          <p:nvGrpSpPr>
            <p:cNvPr id="11"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gradFill>
          </p:grpSpPr>
          <p:sp>
            <p:nvSpPr>
              <p:cNvPr id="1048576" name="Rectangle 5"/>
              <p:cNvSpPr>
                <a:spLocks noChangeArrowheads="1"/>
              </p:cNvSpPr>
              <p:nvPr/>
            </p:nvSpPr>
            <p:spPr bwMode="auto">
              <a:xfrm>
                <a:off x="114300" y="4763"/>
                <a:ext cx="23813" cy="2181225"/>
              </a:xfrm>
              <a:prstGeom prst="rect"/>
              <a:grpFill/>
              <a:ln>
                <a:noFill/>
              </a:ln>
            </p:spPr>
          </p:sp>
          <p:sp>
            <p:nvSpPr>
              <p:cNvPr id="1048577" name="Freeform 6"/>
              <p:cNvSpPr>
                <a:spLocks noEditPoints="1"/>
              </p:cNvSpPr>
              <p:nvPr/>
            </p:nvSpPr>
            <p:spPr bwMode="auto">
              <a:xfrm>
                <a:off x="33337" y="217646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048578" name="Freeform 7"/>
              <p:cNvSpPr>
                <a:spLocks noEditPoints="1"/>
              </p:cNvSpPr>
              <p:nvPr/>
            </p:nvSpPr>
            <p:spPr bwMode="auto">
              <a:xfrm>
                <a:off x="28575" y="4021138"/>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1048579" name="Freeform 8"/>
              <p:cNvSpPr/>
              <p:nvPr/>
            </p:nvSpPr>
            <p:spPr bwMode="auto">
              <a:xfrm>
                <a:off x="200025" y="4763"/>
                <a:ext cx="369888" cy="1811338"/>
              </a:xfrm>
              <a:custGeom>
                <a:avLst/>
                <a:ah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1048580" name="Freeform 9"/>
              <p:cNvSpPr>
                <a:spLocks noEditPoints="1"/>
              </p:cNvSpPr>
              <p:nvPr/>
            </p:nvSpPr>
            <p:spPr bwMode="auto">
              <a:xfrm>
                <a:off x="503237" y="1801813"/>
                <a:ext cx="190500" cy="188913"/>
              </a:xfrm>
              <a:custGeom>
                <a:avLst/>
                <a:ah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1048581" name="Freeform 10"/>
              <p:cNvSpPr/>
              <p:nvPr/>
            </p:nvSpPr>
            <p:spPr bwMode="auto">
              <a:xfrm>
                <a:off x="285750" y="4763"/>
                <a:ext cx="369888" cy="1430338"/>
              </a:xfrm>
              <a:custGeom>
                <a:avLst/>
                <a:ah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1048582" name="Freeform 11"/>
              <p:cNvSpPr/>
              <p:nvPr/>
            </p:nvSpPr>
            <p:spPr bwMode="auto">
              <a:xfrm>
                <a:off x="546100" y="0"/>
                <a:ext cx="152400" cy="912813"/>
              </a:xfrm>
              <a:custGeom>
                <a:avLst/>
                <a:ah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1048583" name="Freeform 12"/>
              <p:cNvSpPr>
                <a:spLocks noEditPoints="1"/>
              </p:cNvSpPr>
              <p:nvPr/>
            </p:nvSpPr>
            <p:spPr bwMode="auto">
              <a:xfrm>
                <a:off x="588962" y="1420813"/>
                <a:ext cx="190500" cy="190500"/>
              </a:xfrm>
              <a:custGeom>
                <a:avLst/>
                <a:ah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1048584" name="Freeform 13"/>
              <p:cNvSpPr>
                <a:spLocks noEditPoints="1"/>
              </p:cNvSpPr>
              <p:nvPr/>
            </p:nvSpPr>
            <p:spPr bwMode="auto">
              <a:xfrm>
                <a:off x="588962" y="903288"/>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585" name="Freeform 14"/>
              <p:cNvSpPr/>
              <p:nvPr/>
            </p:nvSpPr>
            <p:spPr bwMode="auto">
              <a:xfrm>
                <a:off x="641350" y="0"/>
                <a:ext cx="422275" cy="527050"/>
              </a:xfrm>
              <a:custGeom>
                <a:avLst/>
                <a:ah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1048586" name="Freeform 15"/>
              <p:cNvSpPr>
                <a:spLocks noEditPoints="1"/>
              </p:cNvSpPr>
              <p:nvPr/>
            </p:nvSpPr>
            <p:spPr bwMode="auto">
              <a:xfrm>
                <a:off x="1020762" y="488950"/>
                <a:ext cx="161925" cy="147638"/>
              </a:xfrm>
              <a:custGeom>
                <a:avLst/>
                <a:ah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1048587" name="Line 16"/>
              <p:cNvSpPr>
                <a:spLocks noChangeShapeType="1"/>
              </p:cNvSpPr>
              <p:nvPr/>
            </p:nvSpPr>
            <p:spPr bwMode="auto">
              <a:xfrm>
                <a:off x="-4763" y="9525"/>
                <a:ext cx="0" cy="0"/>
              </a:xfrm>
              <a:prstGeom prst="line"/>
              <a:grpFill/>
              <a:ln w="15" cap="flat">
                <a:solidFill>
                  <a:srgbClr val="FFFFFF"/>
                </a:solidFill>
                <a:prstDash val="solid"/>
                <a:miter lim="800000"/>
                <a:headEnd/>
                <a:tailEnd/>
              </a:ln>
            </p:spPr>
          </p:sp>
          <p:sp>
            <p:nvSpPr>
              <p:cNvPr id="1048588" name="Freeform 17"/>
              <p:cNvSpPr/>
              <p:nvPr/>
            </p:nvSpPr>
            <p:spPr bwMode="auto">
              <a:xfrm>
                <a:off x="9525" y="1801813"/>
                <a:ext cx="123825" cy="127000"/>
              </a:xfrm>
              <a:custGeom>
                <a:avLst/>
                <a:ahLst/>
                <a:rect l="0" t="0" r="r" b="b"/>
                <a:pathLst>
                  <a:path w="78" h="80">
                    <a:moveTo>
                      <a:pt x="6" y="80"/>
                    </a:moveTo>
                    <a:lnTo>
                      <a:pt x="0" y="71"/>
                    </a:lnTo>
                    <a:lnTo>
                      <a:pt x="69" y="0"/>
                    </a:lnTo>
                    <a:lnTo>
                      <a:pt x="78" y="9"/>
                    </a:lnTo>
                    <a:lnTo>
                      <a:pt x="6" y="80"/>
                    </a:lnTo>
                    <a:close/>
                  </a:path>
                </a:pathLst>
              </a:custGeom>
              <a:grpFill/>
              <a:ln>
                <a:noFill/>
              </a:ln>
            </p:spPr>
          </p:sp>
          <p:sp>
            <p:nvSpPr>
              <p:cNvPr id="1048589" name="Freeform 18"/>
              <p:cNvSpPr/>
              <p:nvPr/>
            </p:nvSpPr>
            <p:spPr bwMode="auto">
              <a:xfrm>
                <a:off x="-9525" y="3549650"/>
                <a:ext cx="147638" cy="481013"/>
              </a:xfrm>
              <a:custGeom>
                <a:avLst/>
                <a:ah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1048590" name="Freeform 19"/>
              <p:cNvSpPr/>
              <p:nvPr/>
            </p:nvSpPr>
            <p:spPr bwMode="auto">
              <a:xfrm>
                <a:off x="128587" y="1382713"/>
                <a:ext cx="142875" cy="476250"/>
              </a:xfrm>
              <a:custGeom>
                <a:avLst/>
                <a:ah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1048591" name="Freeform 20"/>
              <p:cNvSpPr>
                <a:spLocks noEditPoints="1"/>
              </p:cNvSpPr>
              <p:nvPr/>
            </p:nvSpPr>
            <p:spPr bwMode="auto">
              <a:xfrm>
                <a:off x="204787" y="1849438"/>
                <a:ext cx="114300" cy="107950"/>
              </a:xfrm>
              <a:custGeom>
                <a:avLst/>
                <a:ah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1048592" name="Rectangle 21"/>
              <p:cNvSpPr>
                <a:spLocks noChangeArrowheads="1"/>
              </p:cNvSpPr>
              <p:nvPr/>
            </p:nvSpPr>
            <p:spPr bwMode="auto">
              <a:xfrm>
                <a:off x="133350" y="4662488"/>
                <a:ext cx="23813" cy="2181225"/>
              </a:xfrm>
              <a:prstGeom prst="rect"/>
              <a:grpFill/>
              <a:ln>
                <a:noFill/>
              </a:ln>
            </p:spPr>
          </p:sp>
          <p:sp>
            <p:nvSpPr>
              <p:cNvPr id="1048593" name="Freeform 22"/>
              <p:cNvSpPr/>
              <p:nvPr/>
            </p:nvSpPr>
            <p:spPr bwMode="auto">
              <a:xfrm>
                <a:off x="223837" y="5041900"/>
                <a:ext cx="369888" cy="1801813"/>
              </a:xfrm>
              <a:custGeom>
                <a:avLst/>
                <a:ah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1048594" name="Freeform 23"/>
              <p:cNvSpPr>
                <a:spLocks noEditPoints="1"/>
              </p:cNvSpPr>
              <p:nvPr/>
            </p:nvSpPr>
            <p:spPr bwMode="auto">
              <a:xfrm>
                <a:off x="52387" y="448151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048595" name="Freeform 24"/>
              <p:cNvSpPr/>
              <p:nvPr/>
            </p:nvSpPr>
            <p:spPr bwMode="auto">
              <a:xfrm>
                <a:off x="-14288" y="5627688"/>
                <a:ext cx="85725" cy="1216025"/>
              </a:xfrm>
              <a:custGeom>
                <a:avLst/>
                <a:ah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1048596" name="Freeform 25"/>
              <p:cNvSpPr>
                <a:spLocks noEditPoints="1"/>
              </p:cNvSpPr>
              <p:nvPr/>
            </p:nvSpPr>
            <p:spPr bwMode="auto">
              <a:xfrm>
                <a:off x="527050" y="4867275"/>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597" name="Freeform 26"/>
              <p:cNvSpPr/>
              <p:nvPr/>
            </p:nvSpPr>
            <p:spPr bwMode="auto">
              <a:xfrm>
                <a:off x="309562" y="5422900"/>
                <a:ext cx="374650" cy="1425575"/>
              </a:xfrm>
              <a:custGeom>
                <a:avLst/>
                <a:ah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1048598" name="Freeform 27"/>
              <p:cNvSpPr/>
              <p:nvPr/>
            </p:nvSpPr>
            <p:spPr bwMode="auto">
              <a:xfrm>
                <a:off x="569912" y="5945188"/>
                <a:ext cx="152400" cy="912813"/>
              </a:xfrm>
              <a:custGeom>
                <a:avLst/>
                <a:ah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1048599" name="Freeform 28"/>
              <p:cNvSpPr>
                <a:spLocks noEditPoints="1"/>
              </p:cNvSpPr>
              <p:nvPr/>
            </p:nvSpPr>
            <p:spPr bwMode="auto">
              <a:xfrm>
                <a:off x="612775" y="5246688"/>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1048600" name="Freeform 29"/>
              <p:cNvSpPr>
                <a:spLocks noEditPoints="1"/>
              </p:cNvSpPr>
              <p:nvPr/>
            </p:nvSpPr>
            <p:spPr bwMode="auto">
              <a:xfrm>
                <a:off x="612775" y="5764213"/>
                <a:ext cx="190500"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1048601" name="Freeform 30"/>
              <p:cNvSpPr/>
              <p:nvPr/>
            </p:nvSpPr>
            <p:spPr bwMode="auto">
              <a:xfrm>
                <a:off x="669925" y="6330950"/>
                <a:ext cx="417513" cy="517525"/>
              </a:xfrm>
              <a:custGeom>
                <a:avLst/>
                <a:ah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1048602" name="Freeform 31"/>
              <p:cNvSpPr>
                <a:spLocks noEditPoints="1"/>
              </p:cNvSpPr>
              <p:nvPr/>
            </p:nvSpPr>
            <p:spPr bwMode="auto">
              <a:xfrm>
                <a:off x="1049337" y="6221413"/>
                <a:ext cx="157163" cy="147638"/>
              </a:xfrm>
              <a:custGeom>
                <a:avLst/>
                <a:ah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2"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gradFill>
          </p:grpSpPr>
          <p:sp>
            <p:nvSpPr>
              <p:cNvPr id="1048603" name="Freeform 32"/>
              <p:cNvSpPr/>
              <p:nvPr/>
            </p:nvSpPr>
            <p:spPr bwMode="auto">
              <a:xfrm>
                <a:off x="11483975" y="0"/>
                <a:ext cx="417513" cy="512763"/>
              </a:xfrm>
              <a:custGeom>
                <a:avLst/>
                <a:ah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048604" name="Freeform 33"/>
              <p:cNvSpPr>
                <a:spLocks noEditPoints="1"/>
              </p:cNvSpPr>
              <p:nvPr/>
            </p:nvSpPr>
            <p:spPr bwMode="auto">
              <a:xfrm>
                <a:off x="11364912" y="474663"/>
                <a:ext cx="157163" cy="152400"/>
              </a:xfrm>
              <a:custGeom>
                <a:avLst/>
                <a:ah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048605" name="Freeform 34"/>
              <p:cNvSpPr>
                <a:spLocks noEditPoints="1"/>
              </p:cNvSpPr>
              <p:nvPr/>
            </p:nvSpPr>
            <p:spPr bwMode="auto">
              <a:xfrm>
                <a:off x="11631612" y="1539875"/>
                <a:ext cx="188913" cy="190500"/>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606" name="Freeform 35"/>
              <p:cNvSpPr/>
              <p:nvPr/>
            </p:nvSpPr>
            <p:spPr bwMode="auto">
              <a:xfrm>
                <a:off x="11531600" y="5694363"/>
                <a:ext cx="298450" cy="1154113"/>
              </a:xfrm>
              <a:custGeom>
                <a:avLst/>
                <a:ah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048607" name="Freeform 36"/>
              <p:cNvSpPr>
                <a:spLocks noEditPoints="1"/>
              </p:cNvSpPr>
              <p:nvPr/>
            </p:nvSpPr>
            <p:spPr bwMode="auto">
              <a:xfrm>
                <a:off x="11772900" y="5551488"/>
                <a:ext cx="157163" cy="155575"/>
              </a:xfrm>
              <a:custGeom>
                <a:avLst/>
                <a:ah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048608" name="Freeform 37"/>
              <p:cNvSpPr/>
              <p:nvPr/>
            </p:nvSpPr>
            <p:spPr bwMode="auto">
              <a:xfrm>
                <a:off x="11710987" y="4763"/>
                <a:ext cx="304800" cy="1544638"/>
              </a:xfrm>
              <a:custGeom>
                <a:avLst/>
                <a:ah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048609" name="Freeform 38"/>
              <p:cNvSpPr>
                <a:spLocks noEditPoints="1"/>
              </p:cNvSpPr>
              <p:nvPr/>
            </p:nvSpPr>
            <p:spPr bwMode="auto">
              <a:xfrm>
                <a:off x="11636375" y="4867275"/>
                <a:ext cx="188913"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048610" name="Freeform 39"/>
              <p:cNvSpPr/>
              <p:nvPr/>
            </p:nvSpPr>
            <p:spPr bwMode="auto">
              <a:xfrm>
                <a:off x="11441112" y="5046663"/>
                <a:ext cx="307975" cy="1801813"/>
              </a:xfrm>
              <a:custGeom>
                <a:avLst/>
                <a:ah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048611" name="Freeform 40"/>
              <p:cNvSpPr>
                <a:spLocks noEditPoints="1"/>
              </p:cNvSpPr>
              <p:nvPr/>
            </p:nvSpPr>
            <p:spPr bwMode="auto">
              <a:xfrm>
                <a:off x="11849100" y="6416675"/>
                <a:ext cx="190500" cy="188913"/>
              </a:xfrm>
              <a:custGeom>
                <a:avLst/>
                <a:ah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1048612" name="Rectangle 41"/>
              <p:cNvSpPr>
                <a:spLocks noChangeArrowheads="1"/>
              </p:cNvSpPr>
              <p:nvPr/>
            </p:nvSpPr>
            <p:spPr bwMode="auto">
              <a:xfrm>
                <a:off x="11939587" y="6596063"/>
                <a:ext cx="23813" cy="252413"/>
              </a:xfrm>
              <a:prstGeom prst="rect"/>
              <a:grpFill/>
              <a:ln>
                <a:noFill/>
              </a:ln>
            </p:spPr>
          </p:sp>
        </p:grpSp>
      </p:grpSp>
      <p:sp>
        <p:nvSpPr>
          <p:cNvPr id="1048613" name="Title Placeholder 1"/>
          <p:cNvSpPr>
            <a:spLocks noGrp="1"/>
          </p:cNvSpPr>
          <p:nvPr>
            <p:ph type="title"/>
          </p:nvPr>
        </p:nvSpPr>
        <p:spPr>
          <a:xfrm>
            <a:off x="1141413" y="618518"/>
            <a:ext cx="9905998" cy="1478570"/>
          </a:xfrm>
          <a:prstGeom prst="rect"/>
        </p:spPr>
        <p:txBody>
          <a:bodyPr anchor="ctr" bIns="45720" lIns="91440" rIns="91440" rtlCol="0" tIns="45720" vert="horz">
            <a:normAutofit/>
          </a:bodyPr>
          <a:p>
            <a:endParaRPr dirty="0" lang="en-US"/>
          </a:p>
        </p:txBody>
      </p:sp>
      <p:sp>
        <p:nvSpPr>
          <p:cNvPr id="1048614" name="Text Placeholder 2"/>
          <p:cNvSpPr>
            <a:spLocks noGrp="1"/>
          </p:cNvSpPr>
          <p:nvPr>
            <p:ph type="body" idx="1"/>
          </p:nvPr>
        </p:nvSpPr>
        <p:spPr>
          <a:xfrm>
            <a:off x="1141412" y="2249487"/>
            <a:ext cx="9905999" cy="3541714"/>
          </a:xfrm>
          <a:prstGeom prst="rect"/>
        </p:spPr>
        <p:txBody>
          <a:bodyPr bIns="45720" lIns="91440" rIns="91440" rtlCol="0" tIns="45720" vert="horz">
            <a:normAutofit/>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15" name="Date Placeholder 3"/>
          <p:cNvSpPr>
            <a:spLocks noGrp="1"/>
          </p:cNvSpPr>
          <p:nvPr>
            <p:ph type="dt" sz="half" idx="2"/>
          </p:nvPr>
        </p:nvSpPr>
        <p:spPr>
          <a:xfrm>
            <a:off x="7456921" y="5883276"/>
            <a:ext cx="2743200" cy="365125"/>
          </a:xfrm>
          <a:prstGeom prst="rect"/>
        </p:spPr>
        <p:txBody>
          <a:bodyPr anchor="ctr" bIns="45720" lIns="91440" rIns="91440" rtlCol="0" tIns="45720" vert="horz"/>
          <a:lstStyle>
            <a:lvl1pPr algn="r">
              <a:defRPr sz="1050">
                <a:solidFill>
                  <a:schemeClr val="tx1">
                    <a:tint val="75000"/>
                  </a:schemeClr>
                </a:solidFill>
              </a:defRPr>
            </a:lvl1pPr>
          </a:lstStyle>
          <a:p>
            <a:fld id="{48A87A34-81AB-432B-8DAE-1953F412C126}" type="datetimeFigureOut">
              <a:rPr dirty="0" lang="en-US"/>
              <a:t>10/25/2021</a:t>
            </a:fld>
            <a:endParaRPr dirty="0" lang="en-US"/>
          </a:p>
        </p:txBody>
      </p:sp>
      <p:sp>
        <p:nvSpPr>
          <p:cNvPr id="1048616" name="Footer Placeholder 4"/>
          <p:cNvSpPr>
            <a:spLocks noGrp="1"/>
          </p:cNvSpPr>
          <p:nvPr>
            <p:ph type="ftr" sz="quarter" idx="3"/>
          </p:nvPr>
        </p:nvSpPr>
        <p:spPr>
          <a:xfrm>
            <a:off x="1141411" y="5883275"/>
            <a:ext cx="6239309" cy="365125"/>
          </a:xfrm>
          <a:prstGeom prst="rect"/>
        </p:spPr>
        <p:txBody>
          <a:bodyPr anchor="ctr" bIns="45720" lIns="91440" rIns="91440" rtlCol="0" tIns="45720" vert="horz"/>
          <a:lstStyle>
            <a:lvl1pPr algn="l">
              <a:defRPr baseline="0" cap="all" sz="1050">
                <a:solidFill>
                  <a:schemeClr val="tx1">
                    <a:tint val="75000"/>
                  </a:schemeClr>
                </a:solidFill>
              </a:defRPr>
            </a:lvl1pPr>
          </a:lstStyle>
          <a:p>
            <a:endParaRPr dirty="0" lang="en-US"/>
          </a:p>
        </p:txBody>
      </p:sp>
      <p:sp>
        <p:nvSpPr>
          <p:cNvPr id="1048617" name="Slide Number Placeholder 5"/>
          <p:cNvSpPr>
            <a:spLocks noGrp="1"/>
          </p:cNvSpPr>
          <p:nvPr>
            <p:ph type="sldNum" sz="quarter" idx="4"/>
          </p:nvPr>
        </p:nvSpPr>
        <p:spPr>
          <a:xfrm>
            <a:off x="10276321" y="5883274"/>
            <a:ext cx="771089" cy="365125"/>
          </a:xfrm>
          <a:prstGeom prst="rect"/>
        </p:spPr>
        <p:txBody>
          <a:bodyPr anchor="ctr" bIns="45720" lIns="91440" rIns="91440" rtlCol="0" tIns="45720" vert="horz"/>
          <a:lstStyle>
            <a:lvl1pPr algn="r">
              <a:defRPr sz="1050">
                <a:solidFill>
                  <a:schemeClr val="tx1">
                    <a:tint val="75000"/>
                  </a:schemeClr>
                </a:solidFill>
              </a:defRPr>
            </a:lvl1pPr>
          </a:lstStyle>
          <a:p>
            <a:fld id="{6D22F896-40B5-4ADD-8801-0D06FADFA095}" type="slidenum">
              <a:rPr dirty="0" lang="en-US"/>
              <a:t>‹#›</a:t>
            </a:fld>
            <a:endParaRPr dirty="0" lang="en-US"/>
          </a:p>
        </p:txBody>
      </p:sp>
    </p:spTree>
  </p:cSld>
  <p:clrMap accent1="accent1" accent2="accent2" accent3="accent3" accent4="accent4" accent5="accent5" accent6="accent6" bg1="dk1" bg2="dk2" tx1="lt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eaLnBrk="1" hangingPunct="1" latinLnBrk="0" rtl="0">
        <a:lnSpc>
          <a:spcPct val="90000"/>
        </a:lnSpc>
        <a:spcBef>
          <a:spcPct val="0"/>
        </a:spcBef>
        <a:buNone/>
        <a:defRPr baseline="0" cap="all" sz="3600" kern="1200">
          <a:solidFill>
            <a:schemeClr val="tx1"/>
          </a:solidFill>
          <a:latin typeface="+mj-lt"/>
          <a:ea typeface="+mj-ea"/>
          <a:cs typeface="+mj-cs"/>
        </a:defRPr>
      </a:lvl1pPr>
    </p:titleStyle>
    <p:bodyStyle>
      <a:lvl1pPr algn="l" defTabSz="914400" eaLnBrk="1" hangingPunct="1" indent="-228600" latinLnBrk="0" marL="228600" rtl="0">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algn="l" defTabSz="914400" eaLnBrk="1" hangingPunct="1" indent="-228600" latinLnBrk="0" marL="685800" rtl="0">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algn="l" defTabSz="914400" eaLnBrk="1" hangingPunct="1" indent="-228600" latinLnBrk="0" marL="1143000" rtl="0">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algn="l" defTabSz="914400" eaLnBrk="1" hangingPunct="1" indent="-228600" latinLnBrk="0" marL="1600200" rtl="0">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algn="l" defTabSz="914400" eaLnBrk="1" hangingPunct="1" indent="-228600" latinLnBrk="0" marL="2057400" rtl="0">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algn="l" defTabSz="914400" eaLnBrk="1" hangingPunct="1" indent="-228600" latinLnBrk="0" marL="2514600" rtl="0">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algn="l" defTabSz="914400" eaLnBrk="1" hangingPunct="1" indent="-228600" latinLnBrk="0" marL="2971800" rtl="0">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algn="l" defTabSz="914400" eaLnBrk="1" hangingPunct="1" indent="-228600" latinLnBrk="0" marL="3429000" rtl="0">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algn="l" defTabSz="914400" eaLnBrk="1" hangingPunct="1" indent="-228600" latinLnBrk="0" marL="3886200" rtl="0">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hyperlink" Target="https://blog.hubspot.com/website/css-selectors" TargetMode="Externa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hyperlink" Target="https://blog.hubspot.com/website/add-css-to-html%23how-to-add-external-css-to-html" TargetMode="Externa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39" name="TextBox 3"/>
          <p:cNvSpPr txBox="1"/>
          <p:nvPr/>
        </p:nvSpPr>
        <p:spPr>
          <a:xfrm>
            <a:off x="378781" y="933600"/>
            <a:ext cx="11185864" cy="3672841"/>
          </a:xfrm>
          <a:prstGeom prst="rect"/>
          <a:noFill/>
        </p:spPr>
        <p:txBody>
          <a:bodyPr wrap="square">
            <a:spAutoFit/>
          </a:bodyPr>
          <a:p>
            <a:pPr algn="l" defTabSz="914400" eaLnBrk="0" fontAlgn="base" hangingPunct="0" indent="0" latinLnBrk="0" lvl="0" marL="0" marR="0" rtl="0">
              <a:lnSpc>
                <a:spcPct val="100000"/>
              </a:lnSpc>
              <a:spcBef>
                <a:spcPct val="0"/>
              </a:spcBef>
              <a:spcAft>
                <a:spcPct val="0"/>
              </a:spcAft>
              <a:buClrTx/>
              <a:buSzTx/>
              <a:buFontTx/>
              <a:buNone/>
            </a:pPr>
            <a:r>
              <a:rPr altLang="en-US" baseline="0" b="0" cap="none" dirty="0" sz="3600" i="0" kumimoji="0" lang="en-US" normalizeH="0" strike="noStrike" u="none">
                <a:ln>
                  <a:noFill/>
                </a:ln>
                <a:solidFill>
                  <a:schemeClr val="tx1"/>
                </a:solidFill>
                <a:effectLst/>
                <a:latin typeface="inherit"/>
              </a:rPr>
              <a:t>Inline CSS to HTML</a:t>
            </a:r>
          </a:p>
          <a:p>
            <a:pPr algn="l" defTabSz="914400" eaLnBrk="0" fontAlgn="base" hangingPunct="0" indent="0" latinLnBrk="0" lvl="0" marL="0" marR="0" rtl="0">
              <a:lnSpc>
                <a:spcPct val="100000"/>
              </a:lnSpc>
              <a:spcBef>
                <a:spcPct val="0"/>
              </a:spcBef>
              <a:spcAft>
                <a:spcPct val="0"/>
              </a:spcAft>
              <a:buClrTx/>
              <a:buSzTx/>
              <a:buFontTx/>
              <a:buNone/>
            </a:pPr>
            <a:endParaRPr altLang="en-US" dirty="0" sz="3600" lang="en-US">
              <a:latin typeface="inherit"/>
            </a:endParaRPr>
          </a:p>
          <a:p>
            <a:pPr algn="l" defTabSz="914400" eaLnBrk="0" fontAlgn="base" hangingPunct="0" indent="0" latinLnBrk="0" lvl="0" marL="0" marR="0" rtl="0">
              <a:lnSpc>
                <a:spcPct val="100000"/>
              </a:lnSpc>
              <a:spcBef>
                <a:spcPct val="0"/>
              </a:spcBef>
              <a:spcAft>
                <a:spcPct val="0"/>
              </a:spcAft>
              <a:buClrTx/>
              <a:buSzTx/>
              <a:buFontTx/>
              <a:buNone/>
            </a:pPr>
            <a:r>
              <a:rPr b="0" dirty="0" sz="3600" i="0" lang="en-US">
                <a:effectLst/>
                <a:latin typeface="AvenirNext"/>
              </a:rPr>
              <a:t>Requires the style attribute placed inside an HTML element.</a:t>
            </a:r>
            <a:endParaRPr altLang="en-US" baseline="0" b="0" cap="none" dirty="0" sz="3600" i="0" kumimoji="0" lang="en-US" normalizeH="0" strike="noStrike" u="none">
              <a:ln>
                <a:noFill/>
              </a:ln>
              <a:effectLst/>
              <a:latin typeface="inherit"/>
            </a:endParaRPr>
          </a:p>
          <a:p>
            <a:pPr algn="l" defTabSz="914400" eaLnBrk="0" fontAlgn="base" hangingPunct="0" indent="0" latinLnBrk="0" lvl="0" marL="0" marR="0" rtl="0">
              <a:lnSpc>
                <a:spcPct val="100000"/>
              </a:lnSpc>
              <a:spcBef>
                <a:spcPct val="0"/>
              </a:spcBef>
              <a:spcAft>
                <a:spcPct val="0"/>
              </a:spcAft>
              <a:buClrTx/>
              <a:buSzTx/>
              <a:buFontTx/>
              <a:buNone/>
            </a:pPr>
            <a:r>
              <a:rPr altLang="en-US" baseline="0" b="0" cap="none" dirty="0" sz="3200" i="0" kumimoji="0" lang="en-US" normalizeH="0" strike="noStrike" u="none">
                <a:ln>
                  <a:noFill/>
                </a:ln>
                <a:solidFill>
                  <a:schemeClr val="tx1"/>
                </a:solidFill>
                <a:effectLst/>
                <a:latin typeface="inherit"/>
              </a:rPr>
              <a:t>Inline CSS allows you to put CSS "in" HTML. To add inline CSS, you use a style attribute and place it inside the opening tag of an HTML element.</a:t>
            </a:r>
            <a:endParaRPr altLang="en-US" baseline="0" b="0" cap="none" dirty="0" sz="7200" i="0" kumimoji="0" lang="en-US" normalizeH="0" strike="noStrike" u="none">
              <a:ln>
                <a:noFill/>
              </a:ln>
              <a:solidFill>
                <a:schemeClr val="tx1"/>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40" name="TextBox 4"/>
          <p:cNvSpPr txBox="1"/>
          <p:nvPr/>
        </p:nvSpPr>
        <p:spPr>
          <a:xfrm>
            <a:off x="497148" y="336512"/>
            <a:ext cx="9188387" cy="3444240"/>
          </a:xfrm>
          <a:prstGeom prst="rect"/>
          <a:noFill/>
        </p:spPr>
        <p:txBody>
          <a:bodyPr wrap="square">
            <a:spAutoFit/>
          </a:bodyPr>
          <a:p>
            <a:r>
              <a:rPr b="0" dirty="0" sz="2800" i="0" lang="en-US">
                <a:effectLst/>
                <a:latin typeface="AvenirNext"/>
              </a:rPr>
              <a:t>Inline CSS, otherwise known as the “embedded stylesheet,” will override any other CSS targeting the same elements. Since it's the closest to HTML,  browsers determine inline CSS declarations are the most relevant to the HTML element and should be applied. For this reason, inline CSS is effective for targeting a single element with unique style properties — but it should be avoided when it's possible to use internal or external CSS.</a:t>
            </a:r>
            <a:endParaRPr dirty="0" sz="2800" lang="en-IN"/>
          </a:p>
        </p:txBody>
      </p:sp>
      <p:sp>
        <p:nvSpPr>
          <p:cNvPr id="1048641" name="TextBox 5"/>
          <p:cNvSpPr txBox="1"/>
          <p:nvPr/>
        </p:nvSpPr>
        <p:spPr>
          <a:xfrm>
            <a:off x="390618" y="4018910"/>
            <a:ext cx="6107836" cy="646331"/>
          </a:xfrm>
          <a:prstGeom prst="rect"/>
          <a:noFill/>
        </p:spPr>
        <p:txBody>
          <a:bodyPr wrap="square">
            <a:spAutoFit/>
          </a:bodyPr>
          <a:p>
            <a:r>
              <a:rPr altLang="en-US" baseline="0" b="0" cap="none" dirty="0" sz="3600" i="0" kumimoji="0" lang="en-US" normalizeH="0" strike="noStrike" u="none">
                <a:ln>
                  <a:noFill/>
                </a:ln>
                <a:solidFill>
                  <a:schemeClr val="tx1"/>
                </a:solidFill>
                <a:effectLst/>
                <a:latin typeface="inherit"/>
              </a:rPr>
              <a:t>syntax:</a:t>
            </a:r>
            <a:endParaRPr dirty="0" sz="3600" lang="en-IN"/>
          </a:p>
        </p:txBody>
      </p:sp>
      <p:sp>
        <p:nvSpPr>
          <p:cNvPr id="1048642" name="TextBox 6"/>
          <p:cNvSpPr txBox="1"/>
          <p:nvPr/>
        </p:nvSpPr>
        <p:spPr>
          <a:xfrm>
            <a:off x="1298358" y="5260421"/>
            <a:ext cx="8555856" cy="402170"/>
          </a:xfrm>
          <a:prstGeom prst="rect"/>
          <a:noFill/>
        </p:spPr>
        <p:txBody>
          <a:bodyPr wrap="square">
            <a:spAutoFit/>
          </a:bodyPr>
          <a:p>
            <a:r>
              <a:rPr b="1" dirty="0" sz="2000" lang="en-US"/>
              <a:t>&lt;h1 style="</a:t>
            </a:r>
            <a:r>
              <a:rPr b="1" dirty="0" sz="2000" lang="en-US" err="1"/>
              <a:t>color:blue;text-align:center;background-color:red</a:t>
            </a:r>
            <a:r>
              <a:rPr b="1" dirty="0" sz="2000" lang="en-US"/>
              <a:t>;"&gt;</a:t>
            </a:r>
            <a:endParaRPr b="1" dirty="0" sz="2000"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43" name="TextBox 2"/>
          <p:cNvSpPr txBox="1"/>
          <p:nvPr/>
        </p:nvSpPr>
        <p:spPr>
          <a:xfrm>
            <a:off x="848558" y="1193670"/>
            <a:ext cx="11343442" cy="3444240"/>
          </a:xfrm>
          <a:prstGeom prst="rect"/>
          <a:noFill/>
        </p:spPr>
        <p:txBody>
          <a:bodyPr wrap="square">
            <a:spAutoFit/>
          </a:bodyPr>
          <a:p>
            <a:r>
              <a:rPr b="1" dirty="0" sz="2000" lang="en-IN"/>
              <a:t>&lt;!</a:t>
            </a:r>
            <a:r>
              <a:rPr b="1" dirty="0" sz="2000" lang="en-IN" err="1"/>
              <a:t>DOCTYPEhtml</a:t>
            </a:r>
            <a:r>
              <a:rPr b="1" dirty="0" sz="2000" lang="en-IN"/>
              <a:t>&gt;</a:t>
            </a:r>
          </a:p>
          <a:p>
            <a:r>
              <a:rPr b="1" dirty="0" sz="2000" lang="en-IN"/>
              <a:t>&lt;html&gt;</a:t>
            </a:r>
          </a:p>
          <a:p>
            <a:r>
              <a:rPr b="1" dirty="0" sz="2000" lang="en-IN"/>
              <a:t>&lt;head&gt;</a:t>
            </a:r>
          </a:p>
          <a:p>
            <a:r>
              <a:rPr b="1" dirty="0" sz="2000" lang="en-IN"/>
              <a:t>&lt;title&gt;The inline style sheet &lt;/title&gt;</a:t>
            </a:r>
          </a:p>
          <a:p>
            <a:r>
              <a:rPr b="1" dirty="0" sz="2000" lang="en-IN"/>
              <a:t>&lt;/head&gt;</a:t>
            </a:r>
          </a:p>
          <a:p>
            <a:r>
              <a:rPr b="1" dirty="0" sz="2000" lang="en-IN"/>
              <a:t>&lt;body&gt;</a:t>
            </a:r>
          </a:p>
          <a:p>
            <a:r>
              <a:rPr b="1" dirty="0" sz="2000" lang="en-IN"/>
              <a:t>&lt;h1 style="</a:t>
            </a:r>
            <a:r>
              <a:rPr b="1" dirty="0" sz="2000" lang="en-IN" err="1"/>
              <a:t>color:red;text-align:center;background-color:blue</a:t>
            </a:r>
            <a:r>
              <a:rPr b="1" dirty="0" sz="2000" lang="en-IN"/>
              <a:t>;"&gt; My Program  &lt;/h1&gt;</a:t>
            </a:r>
          </a:p>
          <a:p>
            <a:r>
              <a:rPr b="1" dirty="0" sz="2000" lang="en-IN"/>
              <a:t>&lt;h1 style="</a:t>
            </a:r>
            <a:r>
              <a:rPr b="1" dirty="0" sz="2000" lang="en-IN" err="1"/>
              <a:t>color:blue;text-align:center;background-color:red</a:t>
            </a:r>
            <a:r>
              <a:rPr b="1" dirty="0" sz="2000" lang="en-IN"/>
              <a:t>;"&gt;My </a:t>
            </a:r>
            <a:r>
              <a:rPr b="1" sz="2000" lang="en-IN"/>
              <a:t>Name &lt;/</a:t>
            </a:r>
            <a:r>
              <a:rPr b="1" dirty="0" sz="2000" lang="en-IN"/>
              <a:t>h1&gt;</a:t>
            </a:r>
          </a:p>
          <a:p>
            <a:r>
              <a:rPr b="1" dirty="0" sz="2000" lang="en-IN"/>
              <a:t>&lt;h1 style="</a:t>
            </a:r>
            <a:r>
              <a:rPr b="1" dirty="0" sz="2000" lang="en-IN" err="1"/>
              <a:t>color:white;text-align:center;background-color:pink</a:t>
            </a:r>
            <a:r>
              <a:rPr b="1" dirty="0" sz="2000" lang="en-IN"/>
              <a:t>;"&gt;inline Style Sheet&lt;/h1&gt;</a:t>
            </a:r>
          </a:p>
          <a:p>
            <a:r>
              <a:rPr b="1" dirty="0" sz="2000" lang="en-IN"/>
              <a:t>&lt;/body&gt;</a:t>
            </a:r>
          </a:p>
          <a:p>
            <a:r>
              <a:rPr b="1" dirty="0" sz="2000" lang="en-IN"/>
              <a:t>&lt;/html&gt;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44" name="TextBox 4"/>
          <p:cNvSpPr txBox="1"/>
          <p:nvPr/>
        </p:nvSpPr>
        <p:spPr>
          <a:xfrm>
            <a:off x="1411550" y="1182231"/>
            <a:ext cx="10209321" cy="2186940"/>
          </a:xfrm>
          <a:prstGeom prst="rect"/>
          <a:noFill/>
        </p:spPr>
        <p:txBody>
          <a:bodyPr wrap="square">
            <a:spAutoFit/>
          </a:bodyPr>
          <a:p>
            <a:r>
              <a:rPr b="0" dirty="0" sz="2800" i="0" lang="en-US" err="1">
                <a:effectLst/>
                <a:latin typeface="AvenirNext"/>
              </a:rPr>
              <a:t>nternal</a:t>
            </a:r>
            <a:r>
              <a:rPr b="0" dirty="0" sz="2800" i="0" lang="en-US">
                <a:effectLst/>
                <a:latin typeface="AvenirNext"/>
              </a:rPr>
              <a:t> CSS looks different from inline CSS. A CSS property and value is still set, but instead of being placed inside a style attribute, it is placed inside brackets and defined by a </a:t>
            </a:r>
            <a:r>
              <a:rPr b="1" dirty="0" sz="2800" i="0" lang="en-US" strike="noStrike" u="none">
                <a:effectLst/>
                <a:latin typeface="AvenirNext"/>
                <a:hlinkClick r:id="rId1"/>
              </a:rPr>
              <a:t>CSS selector</a:t>
            </a:r>
            <a:r>
              <a:rPr b="0" dirty="0" sz="2800" i="0" lang="en-US">
                <a:effectLst/>
                <a:latin typeface="AvenirNext"/>
              </a:rPr>
              <a:t>. This rule set is then wrapped in &lt;style&gt;&lt;/style&gt; tags and found in the head section of the HTML file.</a:t>
            </a:r>
            <a:endParaRPr dirty="0" sz="2800" lang="en-IN"/>
          </a:p>
        </p:txBody>
      </p:sp>
      <p:sp>
        <p:nvSpPr>
          <p:cNvPr id="1048645" name="TextBox 6"/>
          <p:cNvSpPr txBox="1"/>
          <p:nvPr/>
        </p:nvSpPr>
        <p:spPr>
          <a:xfrm>
            <a:off x="248576" y="361310"/>
            <a:ext cx="3484033" cy="1539240"/>
          </a:xfrm>
          <a:prstGeom prst="rect"/>
          <a:solidFill>
            <a:schemeClr val="bg1"/>
          </a:solidFill>
        </p:spPr>
        <p:txBody>
          <a:bodyPr wrap="square">
            <a:spAutoFit/>
          </a:bodyPr>
          <a:p>
            <a:pPr algn="l" fontAlgn="base"/>
            <a:r>
              <a:rPr b="1" dirty="0" sz="4800" i="0" lang="en-IN">
                <a:effectLst/>
                <a:latin typeface="AvenirNext"/>
              </a:rPr>
              <a:t>Internal CSS</a:t>
            </a:r>
          </a:p>
        </p:txBody>
      </p:sp>
      <p:sp>
        <p:nvSpPr>
          <p:cNvPr id="1048646" name="TextBox 7"/>
          <p:cNvSpPr txBox="1"/>
          <p:nvPr/>
        </p:nvSpPr>
        <p:spPr>
          <a:xfrm>
            <a:off x="1884286" y="4557698"/>
            <a:ext cx="7765742" cy="1938992"/>
          </a:xfrm>
          <a:prstGeom prst="rect"/>
          <a:noFill/>
        </p:spPr>
        <p:txBody>
          <a:bodyPr wrap="square">
            <a:spAutoFit/>
          </a:bodyPr>
          <a:p>
            <a:r>
              <a:rPr b="1" dirty="0" sz="2000" lang="en-US"/>
              <a:t>&lt;head&gt;</a:t>
            </a:r>
          </a:p>
          <a:p>
            <a:r>
              <a:rPr b="1" dirty="0" sz="2000" lang="en-US"/>
              <a:t>&lt;title&gt;title here &lt;/title&gt;</a:t>
            </a:r>
          </a:p>
          <a:p>
            <a:r>
              <a:rPr b="1" dirty="0" sz="2000" lang="en-US"/>
              <a:t>&lt;style type="text/</a:t>
            </a:r>
            <a:r>
              <a:rPr b="1" dirty="0" sz="2000" lang="en-US" err="1"/>
              <a:t>css</a:t>
            </a:r>
            <a:r>
              <a:rPr b="1" dirty="0" sz="2000" lang="en-US"/>
              <a:t>"&gt;</a:t>
            </a:r>
          </a:p>
          <a:p>
            <a:r>
              <a:rPr b="1" dirty="0" sz="2000" lang="en-US"/>
              <a:t> h1 {</a:t>
            </a:r>
            <a:r>
              <a:rPr b="1" dirty="0" sz="2000" lang="en-US" err="1"/>
              <a:t>color:white;background-color:red;text-align:center</a:t>
            </a:r>
            <a:r>
              <a:rPr b="1" dirty="0" sz="2000" lang="en-US"/>
              <a:t>;}</a:t>
            </a:r>
          </a:p>
          <a:p>
            <a:r>
              <a:rPr b="1" dirty="0" sz="2000" lang="en-US"/>
              <a:t>&lt;/style&gt;</a:t>
            </a:r>
          </a:p>
          <a:p>
            <a:r>
              <a:rPr b="1" dirty="0" sz="2000" lang="en-US"/>
              <a:t>&lt;/head&gt;</a:t>
            </a:r>
            <a:endParaRPr b="1" dirty="0" sz="2000" lang="en-IN"/>
          </a:p>
        </p:txBody>
      </p:sp>
      <p:sp>
        <p:nvSpPr>
          <p:cNvPr id="1048647" name="TextBox 8"/>
          <p:cNvSpPr txBox="1"/>
          <p:nvPr/>
        </p:nvSpPr>
        <p:spPr>
          <a:xfrm>
            <a:off x="248576" y="3670183"/>
            <a:ext cx="6107836" cy="646331"/>
          </a:xfrm>
          <a:prstGeom prst="rect"/>
          <a:noFill/>
        </p:spPr>
        <p:txBody>
          <a:bodyPr wrap="square">
            <a:spAutoFit/>
          </a:bodyPr>
          <a:p>
            <a:r>
              <a:rPr altLang="en-US" baseline="0" b="0" cap="none" dirty="0" sz="3600" i="0" kumimoji="0" lang="en-US" normalizeH="0" strike="noStrike" u="none">
                <a:ln>
                  <a:noFill/>
                </a:ln>
                <a:solidFill>
                  <a:schemeClr val="tx1"/>
                </a:solidFill>
                <a:effectLst/>
                <a:latin typeface="inherit"/>
              </a:rPr>
              <a:t>syntax:</a:t>
            </a:r>
            <a:endParaRPr dirty="0" sz="3600"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48" name="TextBox 3"/>
          <p:cNvSpPr txBox="1"/>
          <p:nvPr/>
        </p:nvSpPr>
        <p:spPr>
          <a:xfrm>
            <a:off x="1730034" y="973895"/>
            <a:ext cx="8319488" cy="5222718"/>
          </a:xfrm>
          <a:prstGeom prst="rect"/>
          <a:noFill/>
        </p:spPr>
        <p:txBody>
          <a:bodyPr wrap="square">
            <a:spAutoFit/>
          </a:bodyPr>
          <a:p>
            <a:r>
              <a:rPr b="1" dirty="0" sz="2400" lang="en-IN"/>
              <a:t>&lt;html&gt;</a:t>
            </a:r>
          </a:p>
          <a:p>
            <a:r>
              <a:rPr b="1" dirty="0" sz="2400" lang="en-IN"/>
              <a:t>&lt;head&gt;</a:t>
            </a:r>
          </a:p>
          <a:p>
            <a:r>
              <a:rPr b="1" dirty="0" sz="2400" lang="en-IN"/>
              <a:t>&lt;title&gt;program for Internal&lt;/title&gt;</a:t>
            </a:r>
          </a:p>
          <a:p>
            <a:r>
              <a:rPr b="1" dirty="0" sz="2400" lang="en-IN"/>
              <a:t>&lt;style type="text/</a:t>
            </a:r>
            <a:r>
              <a:rPr b="1" dirty="0" sz="2400" lang="en-IN" err="1"/>
              <a:t>css</a:t>
            </a:r>
            <a:r>
              <a:rPr b="1" dirty="0" sz="2400" lang="en-IN"/>
              <a:t>"&gt;</a:t>
            </a:r>
          </a:p>
          <a:p>
            <a:r>
              <a:rPr b="1" dirty="0" sz="2400" lang="en-IN"/>
              <a:t> h1 {</a:t>
            </a:r>
            <a:r>
              <a:rPr b="1" dirty="0" sz="2400" lang="en-IN" err="1"/>
              <a:t>color:white;background-color:red;text-align:center</a:t>
            </a:r>
            <a:r>
              <a:rPr b="1" dirty="0" sz="2400" lang="en-IN"/>
              <a:t>;}</a:t>
            </a:r>
          </a:p>
          <a:p>
            <a:r>
              <a:rPr b="1" dirty="0" sz="2400" lang="en-IN"/>
              <a:t>&lt;/style&gt;</a:t>
            </a:r>
          </a:p>
          <a:p>
            <a:r>
              <a:rPr b="1" dirty="0" sz="2400" lang="en-IN"/>
              <a:t>&lt;/head&gt;</a:t>
            </a:r>
          </a:p>
          <a:p>
            <a:r>
              <a:rPr b="1" dirty="0" sz="2400" lang="en-IN"/>
              <a:t>&lt;body&gt;</a:t>
            </a:r>
          </a:p>
          <a:p>
            <a:r>
              <a:rPr b="1" dirty="0" sz="2400" lang="en-IN"/>
              <a:t>&lt;h1&gt; My India &lt;/h1&gt;</a:t>
            </a:r>
          </a:p>
          <a:p>
            <a:r>
              <a:rPr b="1" dirty="0" sz="2400" lang="en-IN"/>
              <a:t>&lt;h1&gt; My India &lt;/h1&gt;</a:t>
            </a:r>
          </a:p>
          <a:p>
            <a:r>
              <a:rPr b="1" dirty="0" sz="2400" lang="en-IN"/>
              <a:t>&lt;h1&gt; My India&lt;/h1&gt;</a:t>
            </a:r>
          </a:p>
          <a:p>
            <a:r>
              <a:rPr b="1" dirty="0" sz="2400" lang="en-IN"/>
              <a:t>&lt;/body&gt;</a:t>
            </a:r>
          </a:p>
          <a:p>
            <a:r>
              <a:rPr b="1" dirty="0" sz="2400" lang="en-IN"/>
              <a:t>&lt;/html&gt;</a:t>
            </a:r>
          </a:p>
        </p:txBody>
      </p:sp>
      <p:sp>
        <p:nvSpPr>
          <p:cNvPr id="1048649" name="TextBox 4"/>
          <p:cNvSpPr txBox="1"/>
          <p:nvPr/>
        </p:nvSpPr>
        <p:spPr>
          <a:xfrm>
            <a:off x="-77682" y="334677"/>
            <a:ext cx="6094520" cy="646331"/>
          </a:xfrm>
          <a:prstGeom prst="rect"/>
          <a:noFill/>
        </p:spPr>
        <p:txBody>
          <a:bodyPr wrap="square">
            <a:spAutoFit/>
          </a:bodyPr>
          <a:p>
            <a:r>
              <a:rPr b="1" dirty="0" sz="3600" lang="en-IN"/>
              <a:t> for example</a:t>
            </a:r>
            <a:endParaRPr dirty="0" sz="3600"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50" name="TextBox 4"/>
          <p:cNvSpPr txBox="1"/>
          <p:nvPr/>
        </p:nvSpPr>
        <p:spPr>
          <a:xfrm>
            <a:off x="1168893" y="1443841"/>
            <a:ext cx="9854213" cy="3970318"/>
          </a:xfrm>
          <a:prstGeom prst="rect"/>
          <a:noFill/>
        </p:spPr>
        <p:txBody>
          <a:bodyPr wrap="square">
            <a:spAutoFit/>
          </a:bodyPr>
          <a:p>
            <a:pPr algn="l" fontAlgn="base"/>
            <a:r>
              <a:rPr b="0" dirty="0" sz="2800" i="0" lang="en-US">
                <a:effectLst/>
                <a:latin typeface="AvenirNext"/>
              </a:rPr>
              <a:t>Internal CSS allows you to style groups of elements at once — rather than having to add the same style attributes to elements over and over again.</a:t>
            </a:r>
          </a:p>
          <a:p>
            <a:pPr algn="l" fontAlgn="base"/>
            <a:r>
              <a:rPr b="0" dirty="0" sz="2800" i="0" lang="en-US">
                <a:effectLst/>
                <a:latin typeface="AvenirNext"/>
              </a:rPr>
              <a:t>Also, since it separates the CSS and HTML into different sections but keeps it in the same document, internal CSS is ideal for one-page websites. If you have a multi-page site and would like to make changes across your site, you'll have to open up each HTML file representing those pages and add or change the internal CSS in each head section. (Or you can </a:t>
            </a:r>
            <a:r>
              <a:rPr b="1" dirty="0" sz="2800" i="0" lang="en-US" strike="noStrike" u="none">
                <a:effectLst/>
                <a:latin typeface="inherit"/>
                <a:hlinkClick r:id="rId1"/>
              </a:rPr>
              <a:t>use external CSS</a:t>
            </a:r>
            <a:r>
              <a:rPr b="0" dirty="0" sz="2800" i="0" lang="en-US">
                <a:effectLst/>
                <a:latin typeface="AvenirNext"/>
              </a:rPr>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lastClr="000000" val="windowText"/>
      </a:dk1>
      <a:lt1>
        <a:sysClr lastClr="FFFFFF" val="window"/>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fillRect/>
          </a:stretch>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VAISHNAVI BHOJNE</dc:creator>
  <cp:lastModifiedBy>VAISHNAVI BHOJNE</cp:lastModifiedBy>
  <dcterms:created xsi:type="dcterms:W3CDTF">2021-10-15T04:21:15Z</dcterms:created>
  <dcterms:modified xsi:type="dcterms:W3CDTF">2021-11-20T10:18:52Z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1463f7b5693640588e9924f8cad9c4ca</vt:lpwstr>
  </property>
</Properties>
</file>